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9" r:id="rId2"/>
    <p:sldId id="263" r:id="rId3"/>
    <p:sldId id="260" r:id="rId4"/>
    <p:sldId id="261" r:id="rId5"/>
    <p:sldId id="262" r:id="rId6"/>
    <p:sldId id="266" r:id="rId7"/>
    <p:sldId id="280" r:id="rId8"/>
    <p:sldId id="269" r:id="rId9"/>
    <p:sldId id="270" r:id="rId10"/>
    <p:sldId id="264" r:id="rId11"/>
    <p:sldId id="267" r:id="rId12"/>
    <p:sldId id="273" r:id="rId13"/>
    <p:sldId id="271" r:id="rId14"/>
    <p:sldId id="276" r:id="rId15"/>
    <p:sldId id="275" r:id="rId16"/>
    <p:sldId id="274" r:id="rId17"/>
    <p:sldId id="268" r:id="rId18"/>
    <p:sldId id="277" r:id="rId19"/>
    <p:sldId id="278" r:id="rId20"/>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248"/>
    <a:srgbClr val="F2C663"/>
    <a:srgbClr val="1A2237"/>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787"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D1DE64-4480-4664-8065-DB92EC9993AD}" type="datetimeFigureOut">
              <a:rPr lang="zh-CN" altLang="en-US" smtClean="0"/>
              <a:t>2019/12/21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D1DBD-E4CF-4524-82F2-D0C08A743D4E}" type="slidenum">
              <a:rPr lang="zh-CN" altLang="en-US" smtClean="0"/>
              <a:t>‹#›</a:t>
            </a:fld>
            <a:endParaRPr lang="zh-CN" altLang="en-US"/>
          </a:p>
        </p:txBody>
      </p:sp>
    </p:spTree>
    <p:extLst>
      <p:ext uri="{BB962C8B-B14F-4D97-AF65-F5344CB8AC3E}">
        <p14:creationId xmlns:p14="http://schemas.microsoft.com/office/powerpoint/2010/main" val="904605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a:t>
            </a:fld>
            <a:endParaRPr lang="zh-CN" altLang="en-US"/>
          </a:p>
        </p:txBody>
      </p:sp>
    </p:spTree>
    <p:extLst>
      <p:ext uri="{BB962C8B-B14F-4D97-AF65-F5344CB8AC3E}">
        <p14:creationId xmlns:p14="http://schemas.microsoft.com/office/powerpoint/2010/main" val="1257321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10</a:t>
            </a:fld>
            <a:endParaRPr lang="zh-CN" altLang="en-US"/>
          </a:p>
        </p:txBody>
      </p:sp>
    </p:spTree>
    <p:extLst>
      <p:ext uri="{BB962C8B-B14F-4D97-AF65-F5344CB8AC3E}">
        <p14:creationId xmlns:p14="http://schemas.microsoft.com/office/powerpoint/2010/main" val="23297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11</a:t>
            </a:fld>
            <a:endParaRPr lang="zh-CN" altLang="en-US"/>
          </a:p>
        </p:txBody>
      </p:sp>
    </p:spTree>
    <p:extLst>
      <p:ext uri="{BB962C8B-B14F-4D97-AF65-F5344CB8AC3E}">
        <p14:creationId xmlns:p14="http://schemas.microsoft.com/office/powerpoint/2010/main" val="313707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12</a:t>
            </a:fld>
            <a:endParaRPr lang="zh-CN" altLang="en-US"/>
          </a:p>
        </p:txBody>
      </p:sp>
    </p:spTree>
    <p:extLst>
      <p:ext uri="{BB962C8B-B14F-4D97-AF65-F5344CB8AC3E}">
        <p14:creationId xmlns:p14="http://schemas.microsoft.com/office/powerpoint/2010/main" val="1691232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13</a:t>
            </a:fld>
            <a:endParaRPr lang="zh-CN" altLang="en-US"/>
          </a:p>
        </p:txBody>
      </p:sp>
    </p:spTree>
    <p:extLst>
      <p:ext uri="{BB962C8B-B14F-4D97-AF65-F5344CB8AC3E}">
        <p14:creationId xmlns:p14="http://schemas.microsoft.com/office/powerpoint/2010/main" val="634167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14</a:t>
            </a:fld>
            <a:endParaRPr lang="zh-CN" altLang="en-US"/>
          </a:p>
        </p:txBody>
      </p:sp>
    </p:spTree>
    <p:extLst>
      <p:ext uri="{BB962C8B-B14F-4D97-AF65-F5344CB8AC3E}">
        <p14:creationId xmlns:p14="http://schemas.microsoft.com/office/powerpoint/2010/main" val="4064246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15</a:t>
            </a:fld>
            <a:endParaRPr lang="zh-CN" altLang="en-US"/>
          </a:p>
        </p:txBody>
      </p:sp>
    </p:spTree>
    <p:extLst>
      <p:ext uri="{BB962C8B-B14F-4D97-AF65-F5344CB8AC3E}">
        <p14:creationId xmlns:p14="http://schemas.microsoft.com/office/powerpoint/2010/main" val="2668528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16</a:t>
            </a:fld>
            <a:endParaRPr lang="zh-CN" altLang="en-US"/>
          </a:p>
        </p:txBody>
      </p:sp>
    </p:spTree>
    <p:extLst>
      <p:ext uri="{BB962C8B-B14F-4D97-AF65-F5344CB8AC3E}">
        <p14:creationId xmlns:p14="http://schemas.microsoft.com/office/powerpoint/2010/main" val="2650820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17</a:t>
            </a:fld>
            <a:endParaRPr lang="zh-CN" altLang="en-US"/>
          </a:p>
        </p:txBody>
      </p:sp>
    </p:spTree>
    <p:extLst>
      <p:ext uri="{BB962C8B-B14F-4D97-AF65-F5344CB8AC3E}">
        <p14:creationId xmlns:p14="http://schemas.microsoft.com/office/powerpoint/2010/main" val="221600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18</a:t>
            </a:fld>
            <a:endParaRPr lang="zh-CN" altLang="en-US"/>
          </a:p>
        </p:txBody>
      </p:sp>
    </p:spTree>
    <p:extLst>
      <p:ext uri="{BB962C8B-B14F-4D97-AF65-F5344CB8AC3E}">
        <p14:creationId xmlns:p14="http://schemas.microsoft.com/office/powerpoint/2010/main" val="171399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19</a:t>
            </a:fld>
            <a:endParaRPr lang="zh-CN" altLang="en-US"/>
          </a:p>
        </p:txBody>
      </p:sp>
    </p:spTree>
    <p:extLst>
      <p:ext uri="{BB962C8B-B14F-4D97-AF65-F5344CB8AC3E}">
        <p14:creationId xmlns:p14="http://schemas.microsoft.com/office/powerpoint/2010/main" val="3209038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2</a:t>
            </a:fld>
            <a:endParaRPr lang="zh-CN" altLang="en-US"/>
          </a:p>
        </p:txBody>
      </p:sp>
    </p:spTree>
    <p:extLst>
      <p:ext uri="{BB962C8B-B14F-4D97-AF65-F5344CB8AC3E}">
        <p14:creationId xmlns:p14="http://schemas.microsoft.com/office/powerpoint/2010/main" val="2441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3</a:t>
            </a:fld>
            <a:endParaRPr lang="zh-CN" altLang="en-US"/>
          </a:p>
        </p:txBody>
      </p:sp>
    </p:spTree>
    <p:extLst>
      <p:ext uri="{BB962C8B-B14F-4D97-AF65-F5344CB8AC3E}">
        <p14:creationId xmlns:p14="http://schemas.microsoft.com/office/powerpoint/2010/main" val="115985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4</a:t>
            </a:fld>
            <a:endParaRPr lang="zh-CN" altLang="en-US"/>
          </a:p>
        </p:txBody>
      </p:sp>
    </p:spTree>
    <p:extLst>
      <p:ext uri="{BB962C8B-B14F-4D97-AF65-F5344CB8AC3E}">
        <p14:creationId xmlns:p14="http://schemas.microsoft.com/office/powerpoint/2010/main" val="30930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5</a:t>
            </a:fld>
            <a:endParaRPr lang="zh-CN" altLang="en-US"/>
          </a:p>
        </p:txBody>
      </p:sp>
    </p:spTree>
    <p:extLst>
      <p:ext uri="{BB962C8B-B14F-4D97-AF65-F5344CB8AC3E}">
        <p14:creationId xmlns:p14="http://schemas.microsoft.com/office/powerpoint/2010/main" val="126861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6</a:t>
            </a:fld>
            <a:endParaRPr lang="zh-CN" altLang="en-US"/>
          </a:p>
        </p:txBody>
      </p:sp>
    </p:spTree>
    <p:extLst>
      <p:ext uri="{BB962C8B-B14F-4D97-AF65-F5344CB8AC3E}">
        <p14:creationId xmlns:p14="http://schemas.microsoft.com/office/powerpoint/2010/main" val="403620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7</a:t>
            </a:fld>
            <a:endParaRPr lang="zh-CN" altLang="en-US"/>
          </a:p>
        </p:txBody>
      </p:sp>
    </p:spTree>
    <p:extLst>
      <p:ext uri="{BB962C8B-B14F-4D97-AF65-F5344CB8AC3E}">
        <p14:creationId xmlns:p14="http://schemas.microsoft.com/office/powerpoint/2010/main" val="1797470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8</a:t>
            </a:fld>
            <a:endParaRPr lang="zh-CN" altLang="en-US"/>
          </a:p>
        </p:txBody>
      </p:sp>
    </p:spTree>
    <p:extLst>
      <p:ext uri="{BB962C8B-B14F-4D97-AF65-F5344CB8AC3E}">
        <p14:creationId xmlns:p14="http://schemas.microsoft.com/office/powerpoint/2010/main" val="170017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1D1DBD-E4CF-4524-82F2-D0C08A743D4E}" type="slidenum">
              <a:rPr lang="zh-CN" altLang="en-US" smtClean="0"/>
              <a:t>9</a:t>
            </a:fld>
            <a:endParaRPr lang="zh-CN" altLang="en-US"/>
          </a:p>
        </p:txBody>
      </p:sp>
    </p:spTree>
    <p:extLst>
      <p:ext uri="{BB962C8B-B14F-4D97-AF65-F5344CB8AC3E}">
        <p14:creationId xmlns:p14="http://schemas.microsoft.com/office/powerpoint/2010/main" val="4150376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01A3D2-95DC-43B5-8DEA-E0865059F9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7AFF6B-146C-4268-9538-7BB28A018243}"/>
              </a:ext>
            </a:extLst>
          </p:cNvPr>
          <p:cNvPicPr>
            <a:picLocks noChangeAspect="1"/>
          </p:cNvPicPr>
          <p:nvPr/>
        </p:nvPicPr>
        <p:blipFill rotWithShape="1">
          <a:blip r:embed="rId5">
            <a:extLst>
              <a:ext uri="{28A0092B-C50C-407E-A947-70E740481C1C}">
                <a14:useLocalDpi xmlns:a14="http://schemas.microsoft.com/office/drawing/2010/main" val="0"/>
              </a:ext>
            </a:extLst>
          </a:blip>
          <a:srcRect l="48536" t="-271" b="74498"/>
          <a:stretch/>
        </p:blipFill>
        <p:spPr>
          <a:xfrm>
            <a:off x="5918371" y="-40342"/>
            <a:ext cx="6273629" cy="1767252"/>
          </a:xfrm>
          <a:prstGeom prst="rect">
            <a:avLst/>
          </a:prstGeom>
        </p:spPr>
      </p:pic>
      <p:grpSp>
        <p:nvGrpSpPr>
          <p:cNvPr id="4" name="组合 3">
            <a:extLst>
              <a:ext uri="{FF2B5EF4-FFF2-40B4-BE49-F238E27FC236}">
                <a16:creationId xmlns:a16="http://schemas.microsoft.com/office/drawing/2014/main" id="{7DB590EB-C9F0-4769-99E0-168637F45F83}"/>
              </a:ext>
            </a:extLst>
          </p:cNvPr>
          <p:cNvGrpSpPr/>
          <p:nvPr/>
        </p:nvGrpSpPr>
        <p:grpSpPr>
          <a:xfrm>
            <a:off x="0" y="4159304"/>
            <a:ext cx="12192000" cy="3069148"/>
            <a:chOff x="0" y="4159304"/>
            <a:chExt cx="12192000" cy="3069148"/>
          </a:xfrm>
        </p:grpSpPr>
        <p:pic>
          <p:nvPicPr>
            <p:cNvPr id="3" name="图片 2" descr="图片包含 室内&#10;&#10;已生成高可信度的说明">
              <a:extLst>
                <a:ext uri="{FF2B5EF4-FFF2-40B4-BE49-F238E27FC236}">
                  <a16:creationId xmlns:a16="http://schemas.microsoft.com/office/drawing/2014/main" id="{8349486D-5C12-46DC-9802-362C335989AD}"/>
                </a:ext>
              </a:extLst>
            </p:cNvPr>
            <p:cNvPicPr>
              <a:picLocks noChangeAspect="1"/>
            </p:cNvPicPr>
            <p:nvPr/>
          </p:nvPicPr>
          <p:blipFill rotWithShape="1">
            <a:blip r:embed="rId6">
              <a:extLst>
                <a:ext uri="{28A0092B-C50C-407E-A947-70E740481C1C}">
                  <a14:useLocalDpi xmlns:a14="http://schemas.microsoft.com/office/drawing/2010/main" val="0"/>
                </a:ext>
              </a:extLst>
            </a:blip>
            <a:srcRect t="61286" r="33508"/>
            <a:stretch/>
          </p:blipFill>
          <p:spPr>
            <a:xfrm>
              <a:off x="0" y="4573781"/>
              <a:ext cx="8105746" cy="2654671"/>
            </a:xfrm>
            <a:prstGeom prst="rect">
              <a:avLst/>
            </a:prstGeom>
          </p:spPr>
        </p:pic>
        <p:pic>
          <p:nvPicPr>
            <p:cNvPr id="7" name="图片 6">
              <a:extLst>
                <a:ext uri="{FF2B5EF4-FFF2-40B4-BE49-F238E27FC236}">
                  <a16:creationId xmlns:a16="http://schemas.microsoft.com/office/drawing/2014/main" id="{C57DDD41-30EA-4D22-B6CB-8CF560AB1E63}"/>
                </a:ext>
              </a:extLst>
            </p:cNvPr>
            <p:cNvPicPr>
              <a:picLocks noChangeAspect="1"/>
            </p:cNvPicPr>
            <p:nvPr/>
          </p:nvPicPr>
          <p:blipFill rotWithShape="1">
            <a:blip r:embed="rId7">
              <a:extLst>
                <a:ext uri="{28A0092B-C50C-407E-A947-70E740481C1C}">
                  <a14:useLocalDpi xmlns:a14="http://schemas.microsoft.com/office/drawing/2010/main" val="0"/>
                </a:ext>
              </a:extLst>
            </a:blip>
            <a:srcRect l="45784" t="55242"/>
            <a:stretch/>
          </p:blipFill>
          <p:spPr>
            <a:xfrm>
              <a:off x="5582816" y="4159304"/>
              <a:ext cx="6609184" cy="3069148"/>
            </a:xfrm>
            <a:prstGeom prst="rect">
              <a:avLst/>
            </a:prstGeom>
          </p:spPr>
        </p:pic>
      </p:grpSp>
      <p:pic>
        <p:nvPicPr>
          <p:cNvPr id="11" name="图片 10">
            <a:extLst>
              <a:ext uri="{FF2B5EF4-FFF2-40B4-BE49-F238E27FC236}">
                <a16:creationId xmlns:a16="http://schemas.microsoft.com/office/drawing/2014/main" id="{41528307-30D9-4F07-9ABB-9B1E49C0B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575" y="1505119"/>
            <a:ext cx="4393651" cy="2768254"/>
          </a:xfrm>
          <a:prstGeom prst="rect">
            <a:avLst/>
          </a:prstGeom>
        </p:spPr>
      </p:pic>
      <p:grpSp>
        <p:nvGrpSpPr>
          <p:cNvPr id="21" name="组合 20">
            <a:extLst>
              <a:ext uri="{FF2B5EF4-FFF2-40B4-BE49-F238E27FC236}">
                <a16:creationId xmlns:a16="http://schemas.microsoft.com/office/drawing/2014/main" id="{3EC436CC-3A70-4D0A-866E-3C2F83B63900}"/>
              </a:ext>
            </a:extLst>
          </p:cNvPr>
          <p:cNvGrpSpPr/>
          <p:nvPr/>
        </p:nvGrpSpPr>
        <p:grpSpPr>
          <a:xfrm>
            <a:off x="995225" y="1155914"/>
            <a:ext cx="5082880" cy="2848564"/>
            <a:chOff x="974133" y="1231741"/>
            <a:chExt cx="5082880" cy="2848564"/>
          </a:xfrm>
        </p:grpSpPr>
        <p:sp>
          <p:nvSpPr>
            <p:cNvPr id="14" name="文本框 13">
              <a:extLst>
                <a:ext uri="{FF2B5EF4-FFF2-40B4-BE49-F238E27FC236}">
                  <a16:creationId xmlns:a16="http://schemas.microsoft.com/office/drawing/2014/main" id="{542D1D55-A5D1-469B-AA29-D4B7772B9233}"/>
                </a:ext>
              </a:extLst>
            </p:cNvPr>
            <p:cNvSpPr txBox="1"/>
            <p:nvPr/>
          </p:nvSpPr>
          <p:spPr>
            <a:xfrm>
              <a:off x="974133" y="1231741"/>
              <a:ext cx="4762329" cy="1862048"/>
            </a:xfrm>
            <a:prstGeom prst="rect">
              <a:avLst/>
            </a:prstGeom>
            <a:noFill/>
          </p:spPr>
          <p:txBody>
            <a:bodyPr wrap="none" rtlCol="0">
              <a:spAutoFit/>
            </a:bodyPr>
            <a:lstStyle/>
            <a:p>
              <a:r>
                <a:rPr lang="en-US" altLang="zh-CN" sz="11500" smtClean="0">
                  <a:solidFill>
                    <a:srgbClr val="F2C663"/>
                  </a:solidFill>
                  <a:latin typeface="方正苏新诗柳楷简体" panose="02000000000000000000" pitchFamily="2" charset="-122"/>
                  <a:ea typeface="方正苏新诗柳楷简体" panose="02000000000000000000" pitchFamily="2" charset="-122"/>
                  <a:cs typeface="+mn-ea"/>
                  <a:sym typeface="+mn-lt"/>
                </a:rPr>
                <a:t>Python</a:t>
              </a:r>
              <a:endParaRPr lang="zh-CN" altLang="en-US" sz="11500" dirty="0">
                <a:solidFill>
                  <a:srgbClr val="F2C663"/>
                </a:solidFill>
                <a:latin typeface="方正苏新诗柳楷简体" panose="02000000000000000000" pitchFamily="2" charset="-122"/>
                <a:ea typeface="方正苏新诗柳楷简体" panose="02000000000000000000" pitchFamily="2" charset="-122"/>
                <a:cs typeface="+mn-ea"/>
                <a:sym typeface="+mn-lt"/>
              </a:endParaRPr>
            </a:p>
          </p:txBody>
        </p:sp>
        <p:sp>
          <p:nvSpPr>
            <p:cNvPr id="16" name="文本框 15">
              <a:extLst>
                <a:ext uri="{FF2B5EF4-FFF2-40B4-BE49-F238E27FC236}">
                  <a16:creationId xmlns:a16="http://schemas.microsoft.com/office/drawing/2014/main" id="{C902B9BF-110D-4FD9-96FB-1D29874ECE94}"/>
                </a:ext>
              </a:extLst>
            </p:cNvPr>
            <p:cNvSpPr txBox="1"/>
            <p:nvPr/>
          </p:nvSpPr>
          <p:spPr>
            <a:xfrm>
              <a:off x="1098337" y="3017685"/>
              <a:ext cx="4958676" cy="738664"/>
            </a:xfrm>
            <a:prstGeom prst="rect">
              <a:avLst/>
            </a:prstGeom>
            <a:noFill/>
          </p:spPr>
          <p:txBody>
            <a:bodyPr wrap="square" rtlCol="0">
              <a:spAutoFit/>
            </a:bodyPr>
            <a:lstStyle/>
            <a:p>
              <a:pPr>
                <a:lnSpc>
                  <a:spcPct val="150000"/>
                </a:lnSpc>
              </a:pP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程</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序设</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计の</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删</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除特定文件与文件夹</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cxnSp>
          <p:nvCxnSpPr>
            <p:cNvPr id="18" name="直接连接符 17">
              <a:extLst>
                <a:ext uri="{FF2B5EF4-FFF2-40B4-BE49-F238E27FC236}">
                  <a16:creationId xmlns:a16="http://schemas.microsoft.com/office/drawing/2014/main" id="{53905328-D1EB-47DE-BAD8-14C8560932B2}"/>
                </a:ext>
              </a:extLst>
            </p:cNvPr>
            <p:cNvCxnSpPr>
              <a:cxnSpLocks/>
            </p:cNvCxnSpPr>
            <p:nvPr/>
          </p:nvCxnSpPr>
          <p:spPr>
            <a:xfrm>
              <a:off x="1220456" y="4080305"/>
              <a:ext cx="413238" cy="0"/>
            </a:xfrm>
            <a:prstGeom prst="line">
              <a:avLst/>
            </a:prstGeom>
            <a:ln w="57150">
              <a:solidFill>
                <a:srgbClr val="F2C663"/>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D882F285-699B-4499-BD0E-4DD5A824C210}"/>
              </a:ext>
            </a:extLst>
          </p:cNvPr>
          <p:cNvGrpSpPr/>
          <p:nvPr/>
        </p:nvGrpSpPr>
        <p:grpSpPr>
          <a:xfrm>
            <a:off x="6838879" y="2427749"/>
            <a:ext cx="4408226" cy="2353271"/>
            <a:chOff x="6838879" y="2427749"/>
            <a:chExt cx="4408226" cy="2353271"/>
          </a:xfrm>
        </p:grpSpPr>
        <p:pic>
          <p:nvPicPr>
            <p:cNvPr id="13" name="图片 12">
              <a:extLst>
                <a:ext uri="{FF2B5EF4-FFF2-40B4-BE49-F238E27FC236}">
                  <a16:creationId xmlns:a16="http://schemas.microsoft.com/office/drawing/2014/main" id="{B7461A00-CE85-4A1D-AC33-CC18C66A22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8879" y="2427749"/>
              <a:ext cx="3479365" cy="2146032"/>
            </a:xfrm>
            <a:prstGeom prst="rect">
              <a:avLst/>
            </a:prstGeom>
          </p:spPr>
        </p:pic>
        <p:pic>
          <p:nvPicPr>
            <p:cNvPr id="20" name="图片 19">
              <a:extLst>
                <a:ext uri="{FF2B5EF4-FFF2-40B4-BE49-F238E27FC236}">
                  <a16:creationId xmlns:a16="http://schemas.microsoft.com/office/drawing/2014/main" id="{774F2D4B-886A-4DD8-B592-9E7F9340D7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767740" y="2634988"/>
              <a:ext cx="3479365" cy="2146032"/>
            </a:xfrm>
            <a:prstGeom prst="rect">
              <a:avLst/>
            </a:prstGeom>
          </p:spPr>
        </p:pic>
      </p:grpSp>
      <p:pic>
        <p:nvPicPr>
          <p:cNvPr id="6" name="付娜 - 渔舟唱晚">
            <a:hlinkClick r:id="" action="ppaction://media"/>
            <a:extLst>
              <a:ext uri="{FF2B5EF4-FFF2-40B4-BE49-F238E27FC236}">
                <a16:creationId xmlns:a16="http://schemas.microsoft.com/office/drawing/2014/main" id="{43205C22-4FFF-4451-BF4C-91D85239B7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94203" y="6614318"/>
            <a:ext cx="487363" cy="487363"/>
          </a:xfrm>
          <a:prstGeom prst="rect">
            <a:avLst/>
          </a:prstGeom>
        </p:spPr>
      </p:pic>
    </p:spTree>
    <p:extLst>
      <p:ext uri="{BB962C8B-B14F-4D97-AF65-F5344CB8AC3E}">
        <p14:creationId xmlns:p14="http://schemas.microsoft.com/office/powerpoint/2010/main" val="2598383469"/>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47"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4"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descr="图片包含 室内&#10;&#10;已生成高可信度的说明">
            <a:extLst>
              <a:ext uri="{FF2B5EF4-FFF2-40B4-BE49-F238E27FC236}">
                <a16:creationId xmlns:a16="http://schemas.microsoft.com/office/drawing/2014/main" id="{D963411E-46E5-46F1-B967-3C13FE857FB0}"/>
              </a:ext>
            </a:extLst>
          </p:cNvPr>
          <p:cNvPicPr>
            <a:picLocks noChangeAspect="1"/>
          </p:cNvPicPr>
          <p:nvPr/>
        </p:nvPicPr>
        <p:blipFill rotWithShape="1">
          <a:blip r:embed="rId3">
            <a:extLst>
              <a:ext uri="{28A0092B-C50C-407E-A947-70E740481C1C}">
                <a14:useLocalDpi xmlns:a14="http://schemas.microsoft.com/office/drawing/2010/main" val="0"/>
              </a:ext>
            </a:extLst>
          </a:blip>
          <a:srcRect t="61286" r="33508"/>
          <a:stretch/>
        </p:blipFill>
        <p:spPr>
          <a:xfrm rot="5400000" flipH="1" flipV="1">
            <a:off x="6893757" y="1689422"/>
            <a:ext cx="8105746" cy="2654671"/>
          </a:xfrm>
          <a:prstGeom prst="rect">
            <a:avLst/>
          </a:prstGeom>
        </p:spPr>
      </p:pic>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源代码④</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9" name="组合 8">
            <a:extLst>
              <a:ext uri="{FF2B5EF4-FFF2-40B4-BE49-F238E27FC236}">
                <a16:creationId xmlns:a16="http://schemas.microsoft.com/office/drawing/2014/main" id="{0B4DAD02-DAEE-46E5-BFD0-4C16A2965DF1}"/>
              </a:ext>
            </a:extLst>
          </p:cNvPr>
          <p:cNvGrpSpPr/>
          <p:nvPr/>
        </p:nvGrpSpPr>
        <p:grpSpPr>
          <a:xfrm>
            <a:off x="5371282" y="1096421"/>
            <a:ext cx="6245866" cy="5878077"/>
            <a:chOff x="3080710" y="1896483"/>
            <a:chExt cx="4288890" cy="5878077"/>
          </a:xfrm>
        </p:grpSpPr>
        <p:grpSp>
          <p:nvGrpSpPr>
            <p:cNvPr id="3" name="组合 2">
              <a:extLst>
                <a:ext uri="{FF2B5EF4-FFF2-40B4-BE49-F238E27FC236}">
                  <a16:creationId xmlns:a16="http://schemas.microsoft.com/office/drawing/2014/main" id="{331B2922-7DEB-4A91-BDDE-200EB8743CBA}"/>
                </a:ext>
              </a:extLst>
            </p:cNvPr>
            <p:cNvGrpSpPr/>
            <p:nvPr/>
          </p:nvGrpSpPr>
          <p:grpSpPr>
            <a:xfrm>
              <a:off x="3657220" y="1896483"/>
              <a:ext cx="2493671" cy="976029"/>
              <a:chOff x="3606970" y="1989432"/>
              <a:chExt cx="2493671" cy="976029"/>
            </a:xfrm>
          </p:grpSpPr>
          <p:sp>
            <p:nvSpPr>
              <p:cNvPr id="4" name="椭圆 3">
                <a:extLst>
                  <a:ext uri="{FF2B5EF4-FFF2-40B4-BE49-F238E27FC236}">
                    <a16:creationId xmlns:a16="http://schemas.microsoft.com/office/drawing/2014/main" id="{0383954D-CF3F-412A-9312-61438E717796}"/>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1A2237"/>
                    </a:solidFill>
                    <a:latin typeface="方正苏新诗柳楷简体" panose="02000000000000000000" pitchFamily="2" charset="-122"/>
                    <a:ea typeface="方正苏新诗柳楷简体" panose="02000000000000000000" pitchFamily="2" charset="-122"/>
                  </a:rPr>
                  <a:t>肆</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5" name="文本框 4">
                <a:extLst>
                  <a:ext uri="{FF2B5EF4-FFF2-40B4-BE49-F238E27FC236}">
                    <a16:creationId xmlns:a16="http://schemas.microsoft.com/office/drawing/2014/main" id="{691673AC-ABA2-4ADB-8B1A-A7274C43C003}"/>
                  </a:ext>
                </a:extLst>
              </p:cNvPr>
              <p:cNvSpPr txBox="1"/>
              <p:nvPr/>
            </p:nvSpPr>
            <p:spPr>
              <a:xfrm>
                <a:off x="3606970" y="2596129"/>
                <a:ext cx="2493671" cy="369332"/>
              </a:xfrm>
              <a:prstGeom prst="rect">
                <a:avLst/>
              </a:prstGeom>
              <a:noFill/>
            </p:spPr>
            <p:txBody>
              <a:bodyPr vert="horz" wrap="none" rtlCol="0">
                <a:spAutoFit/>
              </a:bodyPr>
              <a:lstStyle/>
              <a:p>
                <a:r>
                  <a:rPr lang="zh-CN" altLang="en-US">
                    <a:solidFill>
                      <a:srgbClr val="F2C663"/>
                    </a:solidFill>
                    <a:latin typeface="方正苏新诗柳楷简体" panose="02000000000000000000" pitchFamily="2" charset="-122"/>
                    <a:ea typeface="方正苏新诗柳楷简体" panose="02000000000000000000" pitchFamily="2" charset="-122"/>
                  </a:rPr>
                  <a:t>源代</a:t>
                </a:r>
                <a:r>
                  <a:rPr lang="zh-CN" altLang="en-US" smtClean="0">
                    <a:solidFill>
                      <a:srgbClr val="F2C663"/>
                    </a:solidFill>
                    <a:latin typeface="方正苏新诗柳楷简体" panose="02000000000000000000" pitchFamily="2" charset="-122"/>
                    <a:ea typeface="方正苏新诗柳楷简体" panose="02000000000000000000" pitchFamily="2" charset="-122"/>
                  </a:rPr>
                  <a:t>码④</a:t>
                </a:r>
                <a:r>
                  <a:rPr lang="en-US" altLang="zh-CN" smtClean="0">
                    <a:solidFill>
                      <a:srgbClr val="F2C663"/>
                    </a:solidFill>
                    <a:latin typeface="方正苏新诗柳楷简体" panose="02000000000000000000" pitchFamily="2" charset="-122"/>
                    <a:ea typeface="方正苏新诗柳楷简体" panose="02000000000000000000" pitchFamily="2" charset="-122"/>
                  </a:rPr>
                  <a:t>--C++checkbox</a:t>
                </a:r>
                <a:r>
                  <a:rPr lang="zh-CN" altLang="en-US">
                    <a:solidFill>
                      <a:srgbClr val="F2C663"/>
                    </a:solidFill>
                    <a:latin typeface="方正苏新诗柳楷简体" panose="02000000000000000000" pitchFamily="2" charset="-122"/>
                    <a:ea typeface="方正苏新诗柳楷简体" panose="02000000000000000000" pitchFamily="2" charset="-122"/>
                  </a:rPr>
                  <a:t>绑</a:t>
                </a:r>
                <a:r>
                  <a:rPr lang="zh-CN" altLang="en-US" smtClean="0">
                    <a:solidFill>
                      <a:srgbClr val="F2C663"/>
                    </a:solidFill>
                    <a:latin typeface="方正苏新诗柳楷简体" panose="02000000000000000000" pitchFamily="2" charset="-122"/>
                    <a:ea typeface="方正苏新诗柳楷简体" panose="02000000000000000000" pitchFamily="2" charset="-122"/>
                  </a:rPr>
                  <a:t>定事件</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8" name="文本框 7">
              <a:extLst>
                <a:ext uri="{FF2B5EF4-FFF2-40B4-BE49-F238E27FC236}">
                  <a16:creationId xmlns:a16="http://schemas.microsoft.com/office/drawing/2014/main" id="{CAEFD7C5-4C8F-4274-B0A4-00190D930861}"/>
                </a:ext>
              </a:extLst>
            </p:cNvPr>
            <p:cNvSpPr txBox="1"/>
            <p:nvPr/>
          </p:nvSpPr>
          <p:spPr>
            <a:xfrm>
              <a:off x="3080710" y="2872512"/>
              <a:ext cx="4288890" cy="4902048"/>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CppClick():  #</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a:t>
              </a:r>
              <a:r>
                <a:rPr lang="en-US" altLang="zh-CN" sz="1400">
                  <a:solidFill>
                    <a:schemeClr val="bg1"/>
                  </a:solidFill>
                  <a:latin typeface="方正苏新诗柳楷简体" panose="02000000000000000000" pitchFamily="2" charset="-122"/>
                  <a:ea typeface="方正苏新诗柳楷简体" panose="02000000000000000000" pitchFamily="2" charset="-122"/>
                </a:rPr>
                <a:t>C++</a:t>
              </a:r>
              <a:r>
                <a:rPr lang="zh-CN" altLang="en-US" sz="1400">
                  <a:solidFill>
                    <a:schemeClr val="bg1"/>
                  </a:solidFill>
                  <a:latin typeface="方正苏新诗柳楷简体" panose="02000000000000000000" pitchFamily="2" charset="-122"/>
                  <a:ea typeface="方正苏新诗柳楷简体" panose="02000000000000000000" pitchFamily="2" charset="-122"/>
                </a:rPr>
                <a:t>调试文件</a:t>
              </a:r>
              <a:r>
                <a:rPr lang="en-US" altLang="zh-CN" sz="1400">
                  <a:solidFill>
                    <a:schemeClr val="bg1"/>
                  </a:solidFill>
                  <a:latin typeface="方正苏新诗柳楷简体" panose="02000000000000000000" pitchFamily="2" charset="-122"/>
                  <a:ea typeface="方正苏新诗柳楷简体" panose="02000000000000000000" pitchFamily="2" charset="-122"/>
                </a:rPr>
                <a:t>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的按钮绑定事件</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FoldersLen = len(EntryDelFolderPath.get())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FilesLen = len(EntryFilesPath.get())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if CppVar.get():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EntryDelFolderPath.delete(0, FoldersLen)  #</a:t>
              </a:r>
              <a:r>
                <a:rPr lang="zh-CN" altLang="en-US" sz="1400">
                  <a:solidFill>
                    <a:schemeClr val="bg1"/>
                  </a:solidFill>
                  <a:latin typeface="方正苏新诗柳楷简体" panose="02000000000000000000" pitchFamily="2" charset="-122"/>
                  <a:ea typeface="方正苏新诗柳楷简体" panose="02000000000000000000" pitchFamily="2" charset="-122"/>
                </a:rPr>
                <a:t>先清空</a:t>
              </a:r>
              <a:r>
                <a:rPr lang="en-US" altLang="zh-CN" sz="1400">
                  <a:solidFill>
                    <a:schemeClr val="bg1"/>
                  </a:solidFill>
                  <a:latin typeface="方正苏新诗柳楷简体" panose="02000000000000000000" pitchFamily="2" charset="-122"/>
                  <a:ea typeface="方正苏新诗柳楷简体" panose="02000000000000000000" pitchFamily="2" charset="-122"/>
                </a:rPr>
                <a:t>Entry</a:t>
              </a:r>
              <a:r>
                <a:rPr lang="zh-CN" altLang="en-US" sz="1400">
                  <a:solidFill>
                    <a:schemeClr val="bg1"/>
                  </a:solidFill>
                  <a:latin typeface="方正苏新诗柳楷简体" panose="02000000000000000000" pitchFamily="2" charset="-122"/>
                  <a:ea typeface="方正苏新诗柳楷简体" panose="02000000000000000000" pitchFamily="2" charset="-122"/>
                </a:rPr>
                <a:t>内容</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EntryFilesPath.delete(0, FoldersLen)</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EntryDelFolderPath.insert(0,'Debug')  #C++</a:t>
              </a:r>
              <a:r>
                <a:rPr lang="zh-CN" altLang="en-US" sz="1400">
                  <a:solidFill>
                    <a:schemeClr val="bg1"/>
                  </a:solidFill>
                  <a:latin typeface="方正苏新诗柳楷简体" panose="02000000000000000000" pitchFamily="2" charset="-122"/>
                  <a:ea typeface="方正苏新诗柳楷简体" panose="02000000000000000000" pitchFamily="2" charset="-122"/>
                </a:rPr>
                <a:t>调试后生成</a:t>
              </a:r>
              <a:r>
                <a:rPr lang="en-US" altLang="zh-CN" sz="1400">
                  <a:solidFill>
                    <a:schemeClr val="bg1"/>
                  </a:solidFill>
                  <a:latin typeface="方正苏新诗柳楷简体" panose="02000000000000000000" pitchFamily="2" charset="-122"/>
                  <a:ea typeface="方正苏新诗柳楷简体" panose="02000000000000000000" pitchFamily="2" charset="-122"/>
                </a:rPr>
                <a:t>Debug</a:t>
              </a:r>
              <a:r>
                <a:rPr lang="zh-CN" altLang="en-US" sz="1400">
                  <a:solidFill>
                    <a:schemeClr val="bg1"/>
                  </a:solidFill>
                  <a:latin typeface="方正苏新诗柳楷简体" panose="02000000000000000000" pitchFamily="2" charset="-122"/>
                  <a:ea typeface="方正苏新诗柳楷简体" panose="02000000000000000000" pitchFamily="2" charset="-122"/>
                </a:rPr>
                <a:t>文件夹</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EntryFilesPath.insert(0,'.ncb,.suo')  #C++</a:t>
              </a:r>
              <a:r>
                <a:rPr lang="zh-CN" altLang="en-US" sz="1400">
                  <a:solidFill>
                    <a:schemeClr val="bg1"/>
                  </a:solidFill>
                  <a:latin typeface="方正苏新诗柳楷简体" panose="02000000000000000000" pitchFamily="2" charset="-122"/>
                  <a:ea typeface="方正苏新诗柳楷简体" panose="02000000000000000000" pitchFamily="2" charset="-122"/>
                </a:rPr>
                <a:t>调试后生成</a:t>
              </a:r>
              <a:r>
                <a:rPr lang="en-US" altLang="zh-CN" sz="1400">
                  <a:solidFill>
                    <a:schemeClr val="bg1"/>
                  </a:solidFill>
                  <a:latin typeface="方正苏新诗柳楷简体" panose="02000000000000000000" pitchFamily="2" charset="-122"/>
                  <a:ea typeface="方正苏新诗柳楷简体" panose="02000000000000000000" pitchFamily="2" charset="-122"/>
                </a:rPr>
                <a:t>.ncb</a:t>
              </a:r>
              <a:r>
                <a:rPr lang="zh-CN" altLang="en-US" sz="1400">
                  <a:solidFill>
                    <a:schemeClr val="bg1"/>
                  </a:solidFill>
                  <a:latin typeface="方正苏新诗柳楷简体" panose="02000000000000000000" pitchFamily="2" charset="-122"/>
                  <a:ea typeface="方正苏新诗柳楷简体" panose="02000000000000000000" pitchFamily="2" charset="-122"/>
                </a:rPr>
                <a:t>与</a:t>
              </a:r>
              <a:r>
                <a:rPr lang="en-US" altLang="zh-CN" sz="1400">
                  <a:solidFill>
                    <a:schemeClr val="bg1"/>
                  </a:solidFill>
                  <a:latin typeface="方正苏新诗柳楷简体" panose="02000000000000000000" pitchFamily="2" charset="-122"/>
                  <a:ea typeface="方正苏新诗柳楷简体" panose="02000000000000000000" pitchFamily="2" charset="-122"/>
                </a:rPr>
                <a:t>.suo</a:t>
              </a:r>
              <a:r>
                <a:rPr lang="zh-CN" altLang="en-US" sz="1400">
                  <a:solidFill>
                    <a:schemeClr val="bg1"/>
                  </a:solidFill>
                  <a:latin typeface="方正苏新诗柳楷简体" panose="02000000000000000000" pitchFamily="2" charset="-122"/>
                  <a:ea typeface="方正苏新诗柳楷简体" panose="02000000000000000000" pitchFamily="2" charset="-122"/>
                </a:rPr>
                <a:t>后缀文件</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else:</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EntryDelFolderPath.delete(0, FilesLen) </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EntryFilesPath.delete(0, FilesLen) </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6" name="组合 5">
            <a:extLst>
              <a:ext uri="{FF2B5EF4-FFF2-40B4-BE49-F238E27FC236}">
                <a16:creationId xmlns:a16="http://schemas.microsoft.com/office/drawing/2014/main" id="{3F8A5606-26FF-45B1-A9E8-BE7B8DBEA220}"/>
              </a:ext>
            </a:extLst>
          </p:cNvPr>
          <p:cNvGrpSpPr/>
          <p:nvPr/>
        </p:nvGrpSpPr>
        <p:grpSpPr>
          <a:xfrm>
            <a:off x="1251015" y="992022"/>
            <a:ext cx="4185566" cy="5224139"/>
            <a:chOff x="7352159" y="1981039"/>
            <a:chExt cx="2957655" cy="3691544"/>
          </a:xfrm>
        </p:grpSpPr>
        <p:pic>
          <p:nvPicPr>
            <p:cNvPr id="22" name="Picture 1">
              <a:extLst>
                <a:ext uri="{FF2B5EF4-FFF2-40B4-BE49-F238E27FC236}">
                  <a16:creationId xmlns:a16="http://schemas.microsoft.com/office/drawing/2014/main" id="{13F40E2B-0D1D-412A-8AEA-D63005403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3094" y="1981039"/>
              <a:ext cx="2029643" cy="3691544"/>
            </a:xfrm>
            <a:prstGeom prst="rect">
              <a:avLst/>
            </a:prstGeom>
            <a:effectLst>
              <a:outerShdw blurRad="50800" dist="38100" dir="5400000" algn="t" rotWithShape="0">
                <a:prstClr val="black">
                  <a:alpha val="40000"/>
                </a:prstClr>
              </a:outerShdw>
            </a:effectLst>
          </p:spPr>
        </p:pic>
        <p:sp>
          <p:nvSpPr>
            <p:cNvPr id="23" name="Rectangle 2">
              <a:extLst>
                <a:ext uri="{FF2B5EF4-FFF2-40B4-BE49-F238E27FC236}">
                  <a16:creationId xmlns:a16="http://schemas.microsoft.com/office/drawing/2014/main" id="{A5969631-513D-413E-83DA-80FE9D01D76B}"/>
                </a:ext>
              </a:extLst>
            </p:cNvPr>
            <p:cNvSpPr/>
            <p:nvPr/>
          </p:nvSpPr>
          <p:spPr>
            <a:xfrm>
              <a:off x="8009818" y="2608321"/>
              <a:ext cx="1596194" cy="2445670"/>
            </a:xfrm>
            <a:prstGeom prst="rect">
              <a:avLst/>
            </a:prstGeom>
            <a:blipFill>
              <a:blip r:embed="rId5"/>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方正苏新诗柳楷简体" panose="02000000000000000000" pitchFamily="2" charset="-122"/>
                <a:ea typeface="方正苏新诗柳楷简体" panose="02000000000000000000" pitchFamily="2" charset="-122"/>
              </a:endParaRPr>
            </a:p>
          </p:txBody>
        </p:sp>
        <p:sp>
          <p:nvSpPr>
            <p:cNvPr id="24" name="Oval 3">
              <a:extLst>
                <a:ext uri="{FF2B5EF4-FFF2-40B4-BE49-F238E27FC236}">
                  <a16:creationId xmlns:a16="http://schemas.microsoft.com/office/drawing/2014/main" id="{379F76D4-7B0B-49D8-9DFB-AE3DA4E5CE16}"/>
                </a:ext>
              </a:extLst>
            </p:cNvPr>
            <p:cNvSpPr/>
            <p:nvPr/>
          </p:nvSpPr>
          <p:spPr>
            <a:xfrm>
              <a:off x="8994495" y="2250803"/>
              <a:ext cx="1315319" cy="1315318"/>
            </a:xfrm>
            <a:prstGeom prst="ellipse">
              <a:avLst/>
            </a:prstGeom>
            <a:solidFill>
              <a:srgbClr val="C94248">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a:solidFill>
                    <a:srgbClr val="1A2237"/>
                  </a:solidFill>
                  <a:latin typeface="方正苏新诗柳楷简体" panose="02000000000000000000" pitchFamily="2" charset="-122"/>
                  <a:ea typeface="方正苏新诗柳楷简体" panose="02000000000000000000" pitchFamily="2" charset="-122"/>
                </a:rPr>
                <a:t>④</a:t>
              </a:r>
              <a:endParaRPr lang="en-US" sz="7200"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29" name="Oval 4">
              <a:extLst>
                <a:ext uri="{FF2B5EF4-FFF2-40B4-BE49-F238E27FC236}">
                  <a16:creationId xmlns:a16="http://schemas.microsoft.com/office/drawing/2014/main" id="{FFB13843-9F64-464D-A2E9-A1C01179696C}"/>
                </a:ext>
              </a:extLst>
            </p:cNvPr>
            <p:cNvSpPr/>
            <p:nvPr/>
          </p:nvSpPr>
          <p:spPr>
            <a:xfrm>
              <a:off x="7352159" y="4155803"/>
              <a:ext cx="986327" cy="986326"/>
            </a:xfrm>
            <a:prstGeom prst="ellipse">
              <a:avLst/>
            </a:prstGeom>
            <a:solidFill>
              <a:srgbClr val="F2C663">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smtClean="0">
                  <a:solidFill>
                    <a:srgbClr val="1A2237"/>
                  </a:solidFill>
                  <a:latin typeface="方正苏新诗柳楷简体" panose="02000000000000000000" pitchFamily="2" charset="-122"/>
                  <a:ea typeface="方正苏新诗柳楷简体" panose="02000000000000000000" pitchFamily="2" charset="-122"/>
                </a:rPr>
                <a:t>Ⅳ</a:t>
              </a:r>
              <a:endParaRPr lang="en-US" sz="4000" dirty="0">
                <a:solidFill>
                  <a:srgbClr val="1A2237"/>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36084746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A738919-600A-41AE-A506-AD6FB12A2AA6}"/>
              </a:ext>
            </a:extLst>
          </p:cNvPr>
          <p:cNvGrpSpPr/>
          <p:nvPr/>
        </p:nvGrpSpPr>
        <p:grpSpPr>
          <a:xfrm>
            <a:off x="1690837" y="2129373"/>
            <a:ext cx="4393651" cy="2768254"/>
            <a:chOff x="1690837" y="2129373"/>
            <a:chExt cx="4393651" cy="2768254"/>
          </a:xfrm>
        </p:grpSpPr>
        <p:pic>
          <p:nvPicPr>
            <p:cNvPr id="3" name="图片 2">
              <a:extLst>
                <a:ext uri="{FF2B5EF4-FFF2-40B4-BE49-F238E27FC236}">
                  <a16:creationId xmlns:a16="http://schemas.microsoft.com/office/drawing/2014/main" id="{06022306-0DF6-4739-B011-9743D845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837" y="2129373"/>
              <a:ext cx="4393651" cy="2768254"/>
            </a:xfrm>
            <a:prstGeom prst="rect">
              <a:avLst/>
            </a:prstGeom>
          </p:spPr>
        </p:pic>
        <p:sp>
          <p:nvSpPr>
            <p:cNvPr id="6" name="文本框 5">
              <a:extLst>
                <a:ext uri="{FF2B5EF4-FFF2-40B4-BE49-F238E27FC236}">
                  <a16:creationId xmlns:a16="http://schemas.microsoft.com/office/drawing/2014/main" id="{B653B4C2-9865-4080-95F7-934F66078E8C}"/>
                </a:ext>
              </a:extLst>
            </p:cNvPr>
            <p:cNvSpPr txBox="1"/>
            <p:nvPr/>
          </p:nvSpPr>
          <p:spPr>
            <a:xfrm>
              <a:off x="3014536" y="2609544"/>
              <a:ext cx="1415772" cy="1118255"/>
            </a:xfrm>
            <a:prstGeom prst="rect">
              <a:avLst/>
            </a:prstGeom>
            <a:noFill/>
          </p:spPr>
          <p:txBody>
            <a:bodyPr vert="eaVert" wrap="none" rtlCol="0">
              <a:spAutoFit/>
            </a:bodyPr>
            <a:lstStyle/>
            <a:p>
              <a:r>
                <a:rPr lang="zh-CN" altLang="en-US" sz="8000" dirty="0">
                  <a:solidFill>
                    <a:schemeClr val="bg1"/>
                  </a:solidFill>
                  <a:latin typeface="方正苏新诗柳楷简体" panose="02000000000000000000" pitchFamily="2" charset="-122"/>
                  <a:ea typeface="方正苏新诗柳楷简体" panose="02000000000000000000" pitchFamily="2" charset="-122"/>
                </a:rPr>
                <a:t>叁</a:t>
              </a:r>
            </a:p>
          </p:txBody>
        </p:sp>
      </p:grpSp>
      <p:sp>
        <p:nvSpPr>
          <p:cNvPr id="7" name="文本框 6">
            <a:extLst>
              <a:ext uri="{FF2B5EF4-FFF2-40B4-BE49-F238E27FC236}">
                <a16:creationId xmlns:a16="http://schemas.microsoft.com/office/drawing/2014/main" id="{174C5902-4167-4761-90A1-C07A6A3A48B5}"/>
              </a:ext>
            </a:extLst>
          </p:cNvPr>
          <p:cNvSpPr txBox="1"/>
          <p:nvPr/>
        </p:nvSpPr>
        <p:spPr>
          <a:xfrm>
            <a:off x="5591609" y="2535966"/>
            <a:ext cx="4698722" cy="1446550"/>
          </a:xfrm>
          <a:prstGeom prst="rect">
            <a:avLst/>
          </a:prstGeom>
          <a:noFill/>
        </p:spPr>
        <p:txBody>
          <a:bodyPr wrap="none" rtlCol="0">
            <a:spAutoFit/>
          </a:bodyPr>
          <a:lstStyle/>
          <a:p>
            <a:r>
              <a:rPr lang="zh-CN" altLang="en-US" sz="8800" smtClean="0">
                <a:solidFill>
                  <a:srgbClr val="F2C663"/>
                </a:solidFill>
                <a:latin typeface="方正苏新诗柳楷简体" panose="02000000000000000000" pitchFamily="2" charset="-122"/>
                <a:ea typeface="方正苏新诗柳楷简体" panose="02000000000000000000" pitchFamily="2" charset="-122"/>
              </a:rPr>
              <a:t>补充知识</a:t>
            </a:r>
            <a:endParaRPr lang="zh-CN" altLang="en-US" sz="8800"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8" name="文本框 7">
            <a:extLst>
              <a:ext uri="{FF2B5EF4-FFF2-40B4-BE49-F238E27FC236}">
                <a16:creationId xmlns:a16="http://schemas.microsoft.com/office/drawing/2014/main" id="{6DAE7949-23D1-4BD4-B61B-E7AB7A03E21F}"/>
              </a:ext>
            </a:extLst>
          </p:cNvPr>
          <p:cNvSpPr txBox="1"/>
          <p:nvPr/>
        </p:nvSpPr>
        <p:spPr>
          <a:xfrm>
            <a:off x="5825571" y="4010815"/>
            <a:ext cx="4464760" cy="2677656"/>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之函数作用域</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全</a:t>
            </a:r>
            <a:r>
              <a:rPr lang="zh-CN" altLang="en-US" sz="1400">
                <a:solidFill>
                  <a:schemeClr val="bg1"/>
                </a:solidFill>
                <a:latin typeface="方正苏新诗柳楷简体" panose="02000000000000000000" pitchFamily="2" charset="-122"/>
                <a:ea typeface="方正苏新诗柳楷简体" panose="02000000000000000000" pitchFamily="2" charset="-122"/>
              </a:rPr>
              <a:t>局名称空间：创建的存储“变量名与值的关系”的空间叫做全局名称空</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间</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局部名称空间：在函数的运行中开辟的临时的空间叫做局部名称空</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间</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内置名称空间：内置名称空间中存放了</a:t>
            </a:r>
            <a:r>
              <a:rPr lang="en-US" altLang="zh-CN" sz="1400">
                <a:solidFill>
                  <a:schemeClr val="bg1"/>
                </a:solidFill>
                <a:latin typeface="方正苏新诗柳楷简体" panose="02000000000000000000" pitchFamily="2" charset="-122"/>
                <a:ea typeface="方正苏新诗柳楷简体" panose="02000000000000000000" pitchFamily="2" charset="-122"/>
              </a:rPr>
              <a:t>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解释器为我们提供的名字：</a:t>
            </a:r>
            <a:r>
              <a:rPr lang="en-US" altLang="zh-CN" sz="1400">
                <a:solidFill>
                  <a:schemeClr val="bg1"/>
                </a:solidFill>
                <a:latin typeface="方正苏新诗柳楷简体" panose="02000000000000000000" pitchFamily="2" charset="-122"/>
                <a:ea typeface="方正苏新诗柳楷简体" panose="02000000000000000000" pitchFamily="2" charset="-122"/>
              </a:rPr>
              <a:t>input,print,str,list,tuple...</a:t>
            </a:r>
            <a:r>
              <a:rPr lang="zh-CN" altLang="en-US" sz="1400">
                <a:solidFill>
                  <a:schemeClr val="bg1"/>
                </a:solidFill>
                <a:latin typeface="方正苏新诗柳楷简体" panose="02000000000000000000" pitchFamily="2" charset="-122"/>
                <a:ea typeface="方正苏新诗柳楷简体" panose="02000000000000000000" pitchFamily="2" charset="-122"/>
              </a:rPr>
              <a:t>它们都是我们熟悉的，拿过来就可以用的方法。</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pic>
        <p:nvPicPr>
          <p:cNvPr id="12" name="图片 11">
            <a:extLst>
              <a:ext uri="{FF2B5EF4-FFF2-40B4-BE49-F238E27FC236}">
                <a16:creationId xmlns:a16="http://schemas.microsoft.com/office/drawing/2014/main" id="{6B27595A-5102-4CF9-8B39-73E26653966C}"/>
              </a:ext>
            </a:extLst>
          </p:cNvPr>
          <p:cNvPicPr>
            <a:picLocks noChangeAspect="1"/>
          </p:cNvPicPr>
          <p:nvPr/>
        </p:nvPicPr>
        <p:blipFill rotWithShape="1">
          <a:blip r:embed="rId4">
            <a:extLst>
              <a:ext uri="{28A0092B-C50C-407E-A947-70E740481C1C}">
                <a14:useLocalDpi xmlns:a14="http://schemas.microsoft.com/office/drawing/2010/main" val="0"/>
              </a:ext>
            </a:extLst>
          </a:blip>
          <a:srcRect l="48536" t="-271" b="74498"/>
          <a:stretch/>
        </p:blipFill>
        <p:spPr>
          <a:xfrm rot="21052593">
            <a:off x="249699" y="-683674"/>
            <a:ext cx="9941345" cy="2800430"/>
          </a:xfrm>
          <a:prstGeom prst="rect">
            <a:avLst/>
          </a:prstGeom>
        </p:spPr>
      </p:pic>
      <p:grpSp>
        <p:nvGrpSpPr>
          <p:cNvPr id="13" name="组合 12">
            <a:extLst>
              <a:ext uri="{FF2B5EF4-FFF2-40B4-BE49-F238E27FC236}">
                <a16:creationId xmlns:a16="http://schemas.microsoft.com/office/drawing/2014/main" id="{A4C31763-D139-4BA9-B328-83E5E92B6AB7}"/>
              </a:ext>
            </a:extLst>
          </p:cNvPr>
          <p:cNvGrpSpPr/>
          <p:nvPr/>
        </p:nvGrpSpPr>
        <p:grpSpPr>
          <a:xfrm>
            <a:off x="1612098" y="3231766"/>
            <a:ext cx="4252639" cy="2461123"/>
            <a:chOff x="1612098" y="3231766"/>
            <a:chExt cx="4252639" cy="2461123"/>
          </a:xfrm>
        </p:grpSpPr>
        <p:pic>
          <p:nvPicPr>
            <p:cNvPr id="4" name="图片 3">
              <a:extLst>
                <a:ext uri="{FF2B5EF4-FFF2-40B4-BE49-F238E27FC236}">
                  <a16:creationId xmlns:a16="http://schemas.microsoft.com/office/drawing/2014/main" id="{F58DAB8F-5193-4849-A6A9-6D14CD906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098" y="3231766"/>
              <a:ext cx="3479365" cy="2146032"/>
            </a:xfrm>
            <a:prstGeom prst="rect">
              <a:avLst/>
            </a:prstGeom>
          </p:spPr>
        </p:pic>
        <p:pic>
          <p:nvPicPr>
            <p:cNvPr id="5" name="图片 4">
              <a:extLst>
                <a:ext uri="{FF2B5EF4-FFF2-40B4-BE49-F238E27FC236}">
                  <a16:creationId xmlns:a16="http://schemas.microsoft.com/office/drawing/2014/main" id="{AE4B057A-30F9-492F-A395-0C23EF9DA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85372" y="3546857"/>
              <a:ext cx="3479365" cy="2146032"/>
            </a:xfrm>
            <a:prstGeom prst="rect">
              <a:avLst/>
            </a:prstGeom>
          </p:spPr>
        </p:pic>
      </p:grpSp>
    </p:spTree>
    <p:extLst>
      <p:ext uri="{BB962C8B-B14F-4D97-AF65-F5344CB8AC3E}">
        <p14:creationId xmlns:p14="http://schemas.microsoft.com/office/powerpoint/2010/main" val="691351016"/>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补充知识</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pic>
        <p:nvPicPr>
          <p:cNvPr id="27" name="图片 26">
            <a:extLst>
              <a:ext uri="{FF2B5EF4-FFF2-40B4-BE49-F238E27FC236}">
                <a16:creationId xmlns:a16="http://schemas.microsoft.com/office/drawing/2014/main" id="{9775EC0E-8576-4BC8-BC63-1421BE8C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722" y="4153057"/>
            <a:ext cx="3468642" cy="2139418"/>
          </a:xfrm>
          <a:prstGeom prst="rect">
            <a:avLst/>
          </a:prstGeom>
        </p:spPr>
      </p:pic>
      <p:grpSp>
        <p:nvGrpSpPr>
          <p:cNvPr id="28" name="组合 27">
            <a:extLst>
              <a:ext uri="{FF2B5EF4-FFF2-40B4-BE49-F238E27FC236}">
                <a16:creationId xmlns:a16="http://schemas.microsoft.com/office/drawing/2014/main" id="{CD2CF639-9D05-46B1-AC97-39BA3FE07288}"/>
              </a:ext>
            </a:extLst>
          </p:cNvPr>
          <p:cNvGrpSpPr/>
          <p:nvPr/>
        </p:nvGrpSpPr>
        <p:grpSpPr>
          <a:xfrm>
            <a:off x="1482218" y="266247"/>
            <a:ext cx="7835011" cy="4616647"/>
            <a:chOff x="-1376422" y="2459546"/>
            <a:chExt cx="7835011" cy="3254027"/>
          </a:xfrm>
        </p:grpSpPr>
        <p:grpSp>
          <p:nvGrpSpPr>
            <p:cNvPr id="29" name="组合 28">
              <a:extLst>
                <a:ext uri="{FF2B5EF4-FFF2-40B4-BE49-F238E27FC236}">
                  <a16:creationId xmlns:a16="http://schemas.microsoft.com/office/drawing/2014/main" id="{7414D5B3-C85E-4A03-8BD0-34CD297C5ECD}"/>
                </a:ext>
              </a:extLst>
            </p:cNvPr>
            <p:cNvGrpSpPr/>
            <p:nvPr/>
          </p:nvGrpSpPr>
          <p:grpSpPr>
            <a:xfrm>
              <a:off x="5415078" y="2503180"/>
              <a:ext cx="1043511" cy="878587"/>
              <a:chOff x="5364828" y="2596129"/>
              <a:chExt cx="1043511" cy="878587"/>
            </a:xfrm>
          </p:grpSpPr>
          <p:sp>
            <p:nvSpPr>
              <p:cNvPr id="31" name="椭圆 30">
                <a:extLst>
                  <a:ext uri="{FF2B5EF4-FFF2-40B4-BE49-F238E27FC236}">
                    <a16:creationId xmlns:a16="http://schemas.microsoft.com/office/drawing/2014/main" id="{761C4AE6-01D4-4F97-BBA9-5FA118B9F641}"/>
                  </a:ext>
                </a:extLst>
              </p:cNvPr>
              <p:cNvSpPr/>
              <p:nvPr/>
            </p:nvSpPr>
            <p:spPr>
              <a:xfrm>
                <a:off x="5986308" y="2683930"/>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32" name="文本框 31">
                <a:extLst>
                  <a:ext uri="{FF2B5EF4-FFF2-40B4-BE49-F238E27FC236}">
                    <a16:creationId xmlns:a16="http://schemas.microsoft.com/office/drawing/2014/main" id="{DA812CED-04E2-433B-97A6-613D258AA2C7}"/>
                  </a:ext>
                </a:extLst>
              </p:cNvPr>
              <p:cNvSpPr txBox="1"/>
              <p:nvPr/>
            </p:nvSpPr>
            <p:spPr>
              <a:xfrm>
                <a:off x="5364828" y="2596129"/>
                <a:ext cx="461665" cy="878587"/>
              </a:xfrm>
              <a:prstGeom prst="rect">
                <a:avLst/>
              </a:prstGeom>
              <a:noFill/>
            </p:spPr>
            <p:txBody>
              <a:bodyPr vert="eaVert" wrap="none" rtlCol="0">
                <a:spAutoFit/>
              </a:bodyPr>
              <a:lstStyle/>
              <a:p>
                <a:r>
                  <a:rPr lang="zh-CN" altLang="en-US">
                    <a:solidFill>
                      <a:srgbClr val="F2C663"/>
                    </a:solidFill>
                    <a:latin typeface="方正苏新诗柳楷简体" panose="02000000000000000000" pitchFamily="2" charset="-122"/>
                    <a:ea typeface="方正苏新诗柳楷简体" panose="02000000000000000000" pitchFamily="2" charset="-122"/>
                  </a:rPr>
                  <a:t>作用域介绍</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30" name="文本框 29">
              <a:extLst>
                <a:ext uri="{FF2B5EF4-FFF2-40B4-BE49-F238E27FC236}">
                  <a16:creationId xmlns:a16="http://schemas.microsoft.com/office/drawing/2014/main" id="{F4544ED3-3061-42E2-8876-E66096A9BEB2}"/>
                </a:ext>
              </a:extLst>
            </p:cNvPr>
            <p:cNvSpPr txBox="1"/>
            <p:nvPr/>
          </p:nvSpPr>
          <p:spPr>
            <a:xfrm>
              <a:off x="-1376422" y="2459546"/>
              <a:ext cx="6971139" cy="3254027"/>
            </a:xfrm>
            <a:prstGeom prst="rect">
              <a:avLst/>
            </a:prstGeom>
            <a:noFill/>
          </p:spPr>
          <p:txBody>
            <a:bodyPr vert="horz"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中的作用域分</a:t>
              </a:r>
              <a:r>
                <a:rPr lang="en-US" altLang="zh-CN" sz="1400">
                  <a:solidFill>
                    <a:schemeClr val="bg1"/>
                  </a:solidFill>
                  <a:latin typeface="方正苏新诗柳楷简体" panose="02000000000000000000" pitchFamily="2" charset="-122"/>
                  <a:ea typeface="方正苏新诗柳楷简体" panose="02000000000000000000" pitchFamily="2" charset="-122"/>
                </a:rPr>
                <a:t>4</a:t>
              </a:r>
              <a:r>
                <a:rPr lang="zh-CN" altLang="en-US" sz="1400">
                  <a:solidFill>
                    <a:schemeClr val="bg1"/>
                  </a:solidFill>
                  <a:latin typeface="方正苏新诗柳楷简体" panose="02000000000000000000" pitchFamily="2" charset="-122"/>
                  <a:ea typeface="方正苏新诗柳楷简体" panose="02000000000000000000" pitchFamily="2" charset="-122"/>
                </a:rPr>
                <a:t>种情况：</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local</a:t>
              </a:r>
              <a:r>
                <a:rPr lang="zh-CN" altLang="en-US" sz="1400">
                  <a:solidFill>
                    <a:schemeClr val="bg1"/>
                  </a:solidFill>
                  <a:latin typeface="方正苏新诗柳楷简体" panose="02000000000000000000" pitchFamily="2" charset="-122"/>
                  <a:ea typeface="方正苏新诗柳楷简体" panose="02000000000000000000" pitchFamily="2" charset="-122"/>
                </a:rPr>
                <a:t>，局部作用域，即函数中定义的变量；</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a:t>
              </a:r>
              <a:r>
                <a:rPr lang="zh-CN" altLang="en-US" sz="1400">
                  <a:solidFill>
                    <a:schemeClr val="bg1"/>
                  </a:solidFill>
                  <a:latin typeface="方正苏新诗柳楷简体" panose="02000000000000000000" pitchFamily="2" charset="-122"/>
                  <a:ea typeface="方正苏新诗柳楷简体" panose="02000000000000000000" pitchFamily="2" charset="-122"/>
                </a:rPr>
                <a:t>，嵌套的父级函数的局部作用域，即包含此函数的上级函数的局部作用域，但不是全局的（闭包常见）；</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G</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全局变量，就是模块级别定义的变量；</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B</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built-in</a:t>
              </a:r>
              <a:r>
                <a:rPr lang="zh-CN" altLang="en-US" sz="1400">
                  <a:solidFill>
                    <a:schemeClr val="bg1"/>
                  </a:solidFill>
                  <a:latin typeface="方正苏新诗柳楷简体" panose="02000000000000000000" pitchFamily="2" charset="-122"/>
                  <a:ea typeface="方正苏新诗柳楷简体" panose="02000000000000000000" pitchFamily="2" charset="-122"/>
                </a:rPr>
                <a:t>，系统固定模块里面的变量，比如</a:t>
              </a:r>
              <a:r>
                <a:rPr lang="en-US" altLang="zh-CN" sz="1400">
                  <a:solidFill>
                    <a:schemeClr val="bg1"/>
                  </a:solidFill>
                  <a:latin typeface="方正苏新诗柳楷简体" panose="02000000000000000000" pitchFamily="2" charset="-122"/>
                  <a:ea typeface="方正苏新诗柳楷简体" panose="02000000000000000000" pitchFamily="2" charset="-122"/>
                </a:rPr>
                <a:t>int, </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byte</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array</a:t>
              </a:r>
              <a:r>
                <a:rPr lang="zh-CN" altLang="en-US" sz="1400">
                  <a:solidFill>
                    <a:schemeClr val="bg1"/>
                  </a:solidFill>
                  <a:latin typeface="方正苏新诗柳楷简体" panose="02000000000000000000" pitchFamily="2" charset="-122"/>
                  <a:ea typeface="方正苏新诗柳楷简体" panose="02000000000000000000" pitchFamily="2" charset="-122"/>
                </a:rPr>
                <a:t>等。</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加载变量的优先级顺序依次是：</a:t>
              </a:r>
              <a:r>
                <a:rPr lang="en-US" altLang="zh-CN" sz="1400">
                  <a:solidFill>
                    <a:schemeClr val="bg1"/>
                  </a:solidFill>
                  <a:latin typeface="方正苏新诗柳楷简体" panose="02000000000000000000" pitchFamily="2" charset="-122"/>
                  <a:ea typeface="方正苏新诗柳楷简体" panose="02000000000000000000" pitchFamily="2" charset="-122"/>
                </a:rPr>
                <a:t>py </a:t>
              </a:r>
              <a:r>
                <a:rPr lang="zh-CN" altLang="en-US" sz="1400">
                  <a:solidFill>
                    <a:schemeClr val="bg1"/>
                  </a:solidFill>
                  <a:latin typeface="方正苏新诗柳楷简体" panose="02000000000000000000" pitchFamily="2" charset="-122"/>
                  <a:ea typeface="方正苏新诗柳楷简体" panose="02000000000000000000" pitchFamily="2" charset="-122"/>
                </a:rPr>
                <a:t>内置作用域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当前模块中的全局（文件从上而下读取）</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外层作用域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局部作用域</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搜索变量的优先级顺序依次是：作用域局部</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外层作用域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当前模块中的全局</a:t>
              </a:r>
              <a:r>
                <a:rPr lang="en-US" altLang="zh-CN" sz="1400">
                  <a:solidFill>
                    <a:schemeClr val="bg1"/>
                  </a:solidFill>
                  <a:latin typeface="方正苏新诗柳楷简体" panose="02000000000000000000" pitchFamily="2" charset="-122"/>
                  <a:ea typeface="方正苏新诗柳楷简体" panose="02000000000000000000" pitchFamily="2" charset="-122"/>
                </a:rPr>
                <a:t>&gt;python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内置作用域，也就是</a:t>
              </a:r>
              <a:r>
                <a:rPr lang="en-US" altLang="zh-CN" sz="1400">
                  <a:solidFill>
                    <a:schemeClr val="bg1"/>
                  </a:solidFill>
                  <a:latin typeface="方正苏新诗柳楷简体" panose="02000000000000000000" pitchFamily="2" charset="-122"/>
                  <a:ea typeface="方正苏新诗柳楷简体" panose="02000000000000000000" pitchFamily="2" charset="-122"/>
                </a:rPr>
                <a:t>LEGB</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当然，</a:t>
              </a:r>
              <a:r>
                <a:rPr lang="en-US" altLang="zh-CN" sz="1400">
                  <a:solidFill>
                    <a:schemeClr val="bg1"/>
                  </a:solidFill>
                  <a:latin typeface="方正苏新诗柳楷简体" panose="02000000000000000000" pitchFamily="2" charset="-122"/>
                  <a:ea typeface="方正苏新诗柳楷简体" panose="02000000000000000000" pitchFamily="2" charset="-122"/>
                </a:rPr>
                <a:t>local </a:t>
              </a:r>
              <a:r>
                <a:rPr lang="zh-CN" altLang="en-US" sz="1400">
                  <a:solidFill>
                    <a:schemeClr val="bg1"/>
                  </a:solidFill>
                  <a:latin typeface="方正苏新诗柳楷简体" panose="02000000000000000000" pitchFamily="2" charset="-122"/>
                  <a:ea typeface="方正苏新诗柳楷简体" panose="02000000000000000000" pitchFamily="2" charset="-122"/>
                </a:rPr>
                <a:t>和 </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 </a:t>
              </a:r>
              <a:r>
                <a:rPr lang="zh-CN" altLang="en-US" sz="1400">
                  <a:solidFill>
                    <a:schemeClr val="bg1"/>
                  </a:solidFill>
                  <a:latin typeface="方正苏新诗柳楷简体" panose="02000000000000000000" pitchFamily="2" charset="-122"/>
                  <a:ea typeface="方正苏新诗柳楷简体" panose="02000000000000000000" pitchFamily="2" charset="-122"/>
                </a:rPr>
                <a:t>是相对的，</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 </a:t>
              </a:r>
              <a:r>
                <a:rPr lang="zh-CN" altLang="en-US" sz="1400">
                  <a:solidFill>
                    <a:schemeClr val="bg1"/>
                  </a:solidFill>
                  <a:latin typeface="方正苏新诗柳楷简体" panose="02000000000000000000" pitchFamily="2" charset="-122"/>
                  <a:ea typeface="方正苏新诗柳楷简体" panose="02000000000000000000" pitchFamily="2" charset="-122"/>
                </a:rPr>
                <a:t>变量相对上层来说也是 </a:t>
              </a:r>
              <a:r>
                <a:rPr lang="en-US" altLang="zh-CN" sz="1400">
                  <a:solidFill>
                    <a:schemeClr val="bg1"/>
                  </a:solidFill>
                  <a:latin typeface="方正苏新诗柳楷简体" panose="02000000000000000000" pitchFamily="2" charset="-122"/>
                  <a:ea typeface="方正苏新诗柳楷简体" panose="02000000000000000000" pitchFamily="2" charset="-122"/>
                </a:rPr>
                <a:t>local </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pic>
        <p:nvPicPr>
          <p:cNvPr id="19" name="图片 18">
            <a:extLst>
              <a:ext uri="{FF2B5EF4-FFF2-40B4-BE49-F238E27FC236}">
                <a16:creationId xmlns:a16="http://schemas.microsoft.com/office/drawing/2014/main" id="{8DDBADBE-8A4C-478F-A4E3-3E9364B88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829" y="-30069"/>
            <a:ext cx="3468642" cy="2139418"/>
          </a:xfrm>
          <a:prstGeom prst="rect">
            <a:avLst/>
          </a:prstGeom>
        </p:spPr>
      </p:pic>
      <p:pic>
        <p:nvPicPr>
          <p:cNvPr id="20" name="图片 19" descr="图片包含 室内&#10;&#10;已生成高可信度的说明">
            <a:extLst>
              <a:ext uri="{FF2B5EF4-FFF2-40B4-BE49-F238E27FC236}">
                <a16:creationId xmlns:a16="http://schemas.microsoft.com/office/drawing/2014/main" id="{259BA0B7-C1B7-4EDB-B1B0-4B3994DD7149}"/>
              </a:ext>
            </a:extLst>
          </p:cNvPr>
          <p:cNvPicPr>
            <a:picLocks noChangeAspect="1"/>
          </p:cNvPicPr>
          <p:nvPr/>
        </p:nvPicPr>
        <p:blipFill rotWithShape="1">
          <a:blip r:embed="rId4">
            <a:extLst>
              <a:ext uri="{28A0092B-C50C-407E-A947-70E740481C1C}">
                <a14:useLocalDpi xmlns:a14="http://schemas.microsoft.com/office/drawing/2010/main" val="0"/>
              </a:ext>
            </a:extLst>
          </a:blip>
          <a:srcRect t="61286" r="33508"/>
          <a:stretch/>
        </p:blipFill>
        <p:spPr>
          <a:xfrm rot="10093172" flipH="1" flipV="1">
            <a:off x="1137472" y="4793240"/>
            <a:ext cx="8524504" cy="2791816"/>
          </a:xfrm>
          <a:prstGeom prst="rect">
            <a:avLst/>
          </a:prstGeom>
        </p:spPr>
      </p:pic>
    </p:spTree>
    <p:extLst>
      <p:ext uri="{BB962C8B-B14F-4D97-AF65-F5344CB8AC3E}">
        <p14:creationId xmlns:p14="http://schemas.microsoft.com/office/powerpoint/2010/main" val="2735844343"/>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5"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1000" fill="hold"/>
                                        <p:tgtEl>
                                          <p:spTgt spid="28"/>
                                        </p:tgtEl>
                                        <p:attrNameLst>
                                          <p:attrName>ppt_w</p:attrName>
                                        </p:attrNameLst>
                                      </p:cBhvr>
                                      <p:tavLst>
                                        <p:tav tm="0">
                                          <p:val>
                                            <p:strVal val="#ppt_w*0.70"/>
                                          </p:val>
                                        </p:tav>
                                        <p:tav tm="100000">
                                          <p:val>
                                            <p:strVal val="#ppt_w"/>
                                          </p:val>
                                        </p:tav>
                                      </p:tavLst>
                                    </p:anim>
                                    <p:anim calcmode="lin" valueType="num">
                                      <p:cBhvr>
                                        <p:cTn id="11" dur="1000" fill="hold"/>
                                        <p:tgtEl>
                                          <p:spTgt spid="28"/>
                                        </p:tgtEl>
                                        <p:attrNameLst>
                                          <p:attrName>ppt_h</p:attrName>
                                        </p:attrNameLst>
                                      </p:cBhvr>
                                      <p:tavLst>
                                        <p:tav tm="0">
                                          <p:val>
                                            <p:strVal val="#ppt_h"/>
                                          </p:val>
                                        </p:tav>
                                        <p:tav tm="100000">
                                          <p:val>
                                            <p:strVal val="#ppt_h"/>
                                          </p:val>
                                        </p:tav>
                                      </p:tavLst>
                                    </p:anim>
                                    <p:animEffect transition="in" filter="fade">
                                      <p:cBhvr>
                                        <p:cTn id="12" dur="1000"/>
                                        <p:tgtEl>
                                          <p:spTgt spid="2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图片 201" descr="图片包含 室内&#10;&#10;已生成高可信度的说明">
            <a:extLst>
              <a:ext uri="{FF2B5EF4-FFF2-40B4-BE49-F238E27FC236}">
                <a16:creationId xmlns:a16="http://schemas.microsoft.com/office/drawing/2014/main" id="{BC49B47B-A795-4B9F-AA16-11E7AAC2E0D9}"/>
              </a:ext>
            </a:extLst>
          </p:cNvPr>
          <p:cNvPicPr>
            <a:picLocks noChangeAspect="1"/>
          </p:cNvPicPr>
          <p:nvPr/>
        </p:nvPicPr>
        <p:blipFill rotWithShape="1">
          <a:blip r:embed="rId3">
            <a:extLst>
              <a:ext uri="{28A0092B-C50C-407E-A947-70E740481C1C}">
                <a14:useLocalDpi xmlns:a14="http://schemas.microsoft.com/office/drawing/2010/main" val="0"/>
              </a:ext>
            </a:extLst>
          </a:blip>
          <a:srcRect t="61286" r="33508"/>
          <a:stretch/>
        </p:blipFill>
        <p:spPr>
          <a:xfrm rot="10800000" flipV="1">
            <a:off x="2722924" y="3616175"/>
            <a:ext cx="10473253" cy="3430041"/>
          </a:xfrm>
          <a:prstGeom prst="rect">
            <a:avLst/>
          </a:prstGeom>
        </p:spPr>
      </p:pic>
      <p:pic>
        <p:nvPicPr>
          <p:cNvPr id="205" name="图片 204">
            <a:extLst>
              <a:ext uri="{FF2B5EF4-FFF2-40B4-BE49-F238E27FC236}">
                <a16:creationId xmlns:a16="http://schemas.microsoft.com/office/drawing/2014/main" id="{838F0996-1FFF-414C-979B-2E30CEBDF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802008" y="-196696"/>
            <a:ext cx="4343824" cy="2679220"/>
          </a:xfrm>
          <a:prstGeom prst="rect">
            <a:avLst/>
          </a:prstGeom>
        </p:spPr>
      </p:pic>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补充知识</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9" name="组合 8">
            <a:extLst>
              <a:ext uri="{FF2B5EF4-FFF2-40B4-BE49-F238E27FC236}">
                <a16:creationId xmlns:a16="http://schemas.microsoft.com/office/drawing/2014/main" id="{0B4DAD02-DAEE-46E5-BFD0-4C16A2965DF1}"/>
              </a:ext>
            </a:extLst>
          </p:cNvPr>
          <p:cNvGrpSpPr/>
          <p:nvPr/>
        </p:nvGrpSpPr>
        <p:grpSpPr>
          <a:xfrm>
            <a:off x="993654" y="319057"/>
            <a:ext cx="5119171" cy="6239008"/>
            <a:chOff x="3963607" y="1896483"/>
            <a:chExt cx="2400407" cy="6239008"/>
          </a:xfrm>
        </p:grpSpPr>
        <p:grpSp>
          <p:nvGrpSpPr>
            <p:cNvPr id="3" name="组合 2">
              <a:extLst>
                <a:ext uri="{FF2B5EF4-FFF2-40B4-BE49-F238E27FC236}">
                  <a16:creationId xmlns:a16="http://schemas.microsoft.com/office/drawing/2014/main" id="{331B2922-7DEB-4A91-BDDE-200EB8743CBA}"/>
                </a:ext>
              </a:extLst>
            </p:cNvPr>
            <p:cNvGrpSpPr/>
            <p:nvPr/>
          </p:nvGrpSpPr>
          <p:grpSpPr>
            <a:xfrm>
              <a:off x="4188460" y="1896483"/>
              <a:ext cx="1055156" cy="976029"/>
              <a:chOff x="4138210" y="1989432"/>
              <a:chExt cx="1055156" cy="976029"/>
            </a:xfrm>
          </p:grpSpPr>
          <p:sp>
            <p:nvSpPr>
              <p:cNvPr id="4" name="椭圆 3">
                <a:extLst>
                  <a:ext uri="{FF2B5EF4-FFF2-40B4-BE49-F238E27FC236}">
                    <a16:creationId xmlns:a16="http://schemas.microsoft.com/office/drawing/2014/main" id="{0383954D-CF3F-412A-9312-61438E717796}"/>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壹</a:t>
                </a:r>
              </a:p>
            </p:txBody>
          </p:sp>
          <p:sp>
            <p:nvSpPr>
              <p:cNvPr id="5" name="文本框 4">
                <a:extLst>
                  <a:ext uri="{FF2B5EF4-FFF2-40B4-BE49-F238E27FC236}">
                    <a16:creationId xmlns:a16="http://schemas.microsoft.com/office/drawing/2014/main" id="{691673AC-ABA2-4ADB-8B1A-A7274C43C003}"/>
                  </a:ext>
                </a:extLst>
              </p:cNvPr>
              <p:cNvSpPr txBox="1"/>
              <p:nvPr/>
            </p:nvSpPr>
            <p:spPr>
              <a:xfrm>
                <a:off x="4138210" y="2596129"/>
                <a:ext cx="844261"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作用域介绍代码</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8" name="文本框 7">
              <a:extLst>
                <a:ext uri="{FF2B5EF4-FFF2-40B4-BE49-F238E27FC236}">
                  <a16:creationId xmlns:a16="http://schemas.microsoft.com/office/drawing/2014/main" id="{CAEFD7C5-4C8F-4274-B0A4-00190D930861}"/>
                </a:ext>
              </a:extLst>
            </p:cNvPr>
            <p:cNvSpPr txBox="1"/>
            <p:nvPr/>
          </p:nvSpPr>
          <p:spPr>
            <a:xfrm>
              <a:off x="3963607" y="2872512"/>
              <a:ext cx="2400407" cy="5262979"/>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x = int(2.9)  # int built-in</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g_count = 0  # global</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outer():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o_count = 1  # enclosing</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def inner():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i_count = 2  # local</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print(o_count)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print(i_count)  # NameError: name 'i_count' is not defined</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inner()</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outer()   # </a:t>
              </a:r>
              <a:r>
                <a:rPr lang="zh-CN" altLang="en-US" sz="1400">
                  <a:solidFill>
                    <a:schemeClr val="bg1"/>
                  </a:solidFill>
                  <a:latin typeface="方正苏新诗柳楷简体" panose="02000000000000000000" pitchFamily="2" charset="-122"/>
                  <a:ea typeface="方正苏新诗柳楷简体" panose="02000000000000000000" pitchFamily="2" charset="-122"/>
                </a:rPr>
                <a:t>正常打印：</a:t>
              </a:r>
              <a:r>
                <a:rPr lang="en-US" altLang="zh-CN" sz="1400">
                  <a:solidFill>
                    <a:schemeClr val="bg1"/>
                  </a:solidFill>
                  <a:latin typeface="方正苏新诗柳楷简体" panose="02000000000000000000" pitchFamily="2" charset="-122"/>
                  <a:ea typeface="方正苏新诗柳楷简体" panose="02000000000000000000" pitchFamily="2" charset="-122"/>
                </a:rPr>
                <a:t>1</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print(o_count)  # NameError: name 'o_count' is not defined</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31" name="组合 30">
            <a:extLst>
              <a:ext uri="{FF2B5EF4-FFF2-40B4-BE49-F238E27FC236}">
                <a16:creationId xmlns:a16="http://schemas.microsoft.com/office/drawing/2014/main" id="{FCD09897-8E04-4CDC-B78F-001B220FF872}"/>
              </a:ext>
            </a:extLst>
          </p:cNvPr>
          <p:cNvGrpSpPr/>
          <p:nvPr/>
        </p:nvGrpSpPr>
        <p:grpSpPr>
          <a:xfrm>
            <a:off x="5923785" y="378682"/>
            <a:ext cx="5756445" cy="4946347"/>
            <a:chOff x="3963607" y="1896483"/>
            <a:chExt cx="6680976" cy="4946347"/>
          </a:xfrm>
        </p:grpSpPr>
        <p:grpSp>
          <p:nvGrpSpPr>
            <p:cNvPr id="32" name="组合 31">
              <a:extLst>
                <a:ext uri="{FF2B5EF4-FFF2-40B4-BE49-F238E27FC236}">
                  <a16:creationId xmlns:a16="http://schemas.microsoft.com/office/drawing/2014/main" id="{1890EE40-6F50-421D-B457-836B1221B471}"/>
                </a:ext>
              </a:extLst>
            </p:cNvPr>
            <p:cNvGrpSpPr/>
            <p:nvPr/>
          </p:nvGrpSpPr>
          <p:grpSpPr>
            <a:xfrm>
              <a:off x="4188460" y="1896483"/>
              <a:ext cx="1055156" cy="976029"/>
              <a:chOff x="4138210" y="1989432"/>
              <a:chExt cx="1055156" cy="976029"/>
            </a:xfrm>
          </p:grpSpPr>
          <p:sp>
            <p:nvSpPr>
              <p:cNvPr id="34" name="椭圆 33">
                <a:extLst>
                  <a:ext uri="{FF2B5EF4-FFF2-40B4-BE49-F238E27FC236}">
                    <a16:creationId xmlns:a16="http://schemas.microsoft.com/office/drawing/2014/main" id="{99D9089C-ED70-4F98-A96B-D28C2831C83B}"/>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贰</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35" name="文本框 34">
                <a:extLst>
                  <a:ext uri="{FF2B5EF4-FFF2-40B4-BE49-F238E27FC236}">
                    <a16:creationId xmlns:a16="http://schemas.microsoft.com/office/drawing/2014/main" id="{480A268B-A177-45FD-840C-DFC846797A52}"/>
                  </a:ext>
                </a:extLst>
              </p:cNvPr>
              <p:cNvSpPr txBox="1"/>
              <p:nvPr/>
            </p:nvSpPr>
            <p:spPr>
              <a:xfrm>
                <a:off x="4138210" y="2596129"/>
                <a:ext cx="750137"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解释</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33" name="文本框 32">
              <a:extLst>
                <a:ext uri="{FF2B5EF4-FFF2-40B4-BE49-F238E27FC236}">
                  <a16:creationId xmlns:a16="http://schemas.microsoft.com/office/drawing/2014/main" id="{FBE88E2E-941B-45DD-B676-170D8270F3C6}"/>
                </a:ext>
              </a:extLst>
            </p:cNvPr>
            <p:cNvSpPr txBox="1"/>
            <p:nvPr/>
          </p:nvSpPr>
          <p:spPr>
            <a:xfrm>
              <a:off x="3963607" y="2872512"/>
              <a:ext cx="6680976" cy="3970318"/>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解释：</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inner </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 </a:t>
              </a:r>
              <a:r>
                <a:rPr lang="en-US" altLang="zh-CN" sz="1400">
                  <a:solidFill>
                    <a:schemeClr val="bg1"/>
                  </a:solidFill>
                  <a:latin typeface="方正苏新诗柳楷简体" panose="02000000000000000000" pitchFamily="2" charset="-122"/>
                  <a:ea typeface="方正苏新诗柳楷简体" panose="02000000000000000000" pitchFamily="2" charset="-122"/>
                </a:rPr>
                <a:t>print(o_count)</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inner </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内部没有 </a:t>
              </a:r>
              <a:r>
                <a:rPr lang="en-US" altLang="zh-CN" sz="1400">
                  <a:solidFill>
                    <a:schemeClr val="bg1"/>
                  </a:solidFill>
                  <a:latin typeface="方正苏新诗柳楷简体" panose="02000000000000000000" pitchFamily="2" charset="-122"/>
                  <a:ea typeface="方正苏新诗柳楷简体" panose="02000000000000000000" pitchFamily="2" charset="-122"/>
                </a:rPr>
                <a:t>o_count </a:t>
              </a:r>
              <a:r>
                <a:rPr lang="zh-CN" altLang="en-US" sz="1400">
                  <a:solidFill>
                    <a:schemeClr val="bg1"/>
                  </a:solidFill>
                  <a:latin typeface="方正苏新诗柳楷简体" panose="02000000000000000000" pitchFamily="2" charset="-122"/>
                  <a:ea typeface="方正苏新诗柳楷简体" panose="02000000000000000000" pitchFamily="2" charset="-122"/>
                </a:rPr>
                <a:t>变量，会去上一级（</a:t>
              </a:r>
              <a:r>
                <a:rPr lang="en-US" altLang="zh-CN" sz="1400">
                  <a:solidFill>
                    <a:schemeClr val="bg1"/>
                  </a:solidFill>
                  <a:latin typeface="方正苏新诗柳楷简体" panose="02000000000000000000" pitchFamily="2" charset="-122"/>
                  <a:ea typeface="方正苏新诗柳楷简体" panose="02000000000000000000" pitchFamily="2" charset="-122"/>
                </a:rPr>
                <a:t>outer </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内部）找，找到</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outer </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  </a:t>
              </a:r>
              <a:r>
                <a:rPr lang="en-US" altLang="zh-CN" sz="1400">
                  <a:solidFill>
                    <a:schemeClr val="bg1"/>
                  </a:solidFill>
                  <a:latin typeface="方正苏新诗柳楷简体" panose="02000000000000000000" pitchFamily="2" charset="-122"/>
                  <a:ea typeface="方正苏新诗柳楷简体" panose="02000000000000000000" pitchFamily="2" charset="-122"/>
                </a:rPr>
                <a:t>print(i_count)</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虽然 </a:t>
              </a:r>
              <a:r>
                <a:rPr lang="en-US" altLang="zh-CN" sz="1400">
                  <a:solidFill>
                    <a:schemeClr val="bg1"/>
                  </a:solidFill>
                  <a:latin typeface="方正苏新诗柳楷简体" panose="02000000000000000000" pitchFamily="2" charset="-122"/>
                  <a:ea typeface="方正苏新诗柳楷简体" panose="02000000000000000000" pitchFamily="2" charset="-122"/>
                </a:rPr>
                <a:t>i_count  </a:t>
              </a:r>
              <a:r>
                <a:rPr lang="zh-CN" altLang="en-US" sz="1400">
                  <a:solidFill>
                    <a:schemeClr val="bg1"/>
                  </a:solidFill>
                  <a:latin typeface="方正苏新诗柳楷简体" panose="02000000000000000000" pitchFamily="2" charset="-122"/>
                  <a:ea typeface="方正苏新诗柳楷简体" panose="02000000000000000000" pitchFamily="2" charset="-122"/>
                </a:rPr>
                <a:t>在 </a:t>
              </a:r>
              <a:r>
                <a:rPr lang="en-US" altLang="zh-CN" sz="1400">
                  <a:solidFill>
                    <a:schemeClr val="bg1"/>
                  </a:solidFill>
                  <a:latin typeface="方正苏新诗柳楷简体" panose="02000000000000000000" pitchFamily="2" charset="-122"/>
                  <a:ea typeface="方正苏新诗柳楷简体" panose="02000000000000000000" pitchFamily="2" charset="-122"/>
                </a:rPr>
                <a:t>inner</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内部，但并不会去 </a:t>
              </a:r>
              <a:r>
                <a:rPr lang="en-US" altLang="zh-CN" sz="1400">
                  <a:solidFill>
                    <a:schemeClr val="bg1"/>
                  </a:solidFill>
                  <a:latin typeface="方正苏新诗柳楷简体" panose="02000000000000000000" pitchFamily="2" charset="-122"/>
                  <a:ea typeface="方正苏新诗柳楷简体" panose="02000000000000000000" pitchFamily="2" charset="-122"/>
                </a:rPr>
                <a:t>inner </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内部作用域找，而是找自己 </a:t>
              </a:r>
              <a:r>
                <a:rPr lang="en-US" altLang="zh-CN" sz="1400">
                  <a:solidFill>
                    <a:schemeClr val="bg1"/>
                  </a:solidFill>
                  <a:latin typeface="方正苏新诗柳楷简体" panose="02000000000000000000" pitchFamily="2" charset="-122"/>
                  <a:ea typeface="方正苏新诗柳楷简体" panose="02000000000000000000" pitchFamily="2" charset="-122"/>
                </a:rPr>
                <a:t>outer </a:t>
              </a:r>
              <a:r>
                <a:rPr lang="zh-CN" altLang="en-US" sz="1400">
                  <a:solidFill>
                    <a:schemeClr val="bg1"/>
                  </a:solidFill>
                  <a:latin typeface="方正苏新诗柳楷简体" panose="02000000000000000000" pitchFamily="2" charset="-122"/>
                  <a:ea typeface="方正苏新诗柳楷简体" panose="02000000000000000000" pitchFamily="2" charset="-122"/>
                </a:rPr>
                <a:t>作用域，找不到就一级一级往上</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全局 </a:t>
              </a:r>
              <a:r>
                <a:rPr lang="en-US" altLang="zh-CN" sz="1400">
                  <a:solidFill>
                    <a:schemeClr val="bg1"/>
                  </a:solidFill>
                  <a:latin typeface="方正苏新诗柳楷简体" panose="02000000000000000000" pitchFamily="2" charset="-122"/>
                  <a:ea typeface="方正苏新诗柳楷简体" panose="02000000000000000000" pitchFamily="2" charset="-122"/>
                </a:rPr>
                <a:t>print(o_count)</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同理 </a:t>
              </a:r>
              <a:r>
                <a:rPr lang="en-US" altLang="zh-CN" sz="1400">
                  <a:solidFill>
                    <a:schemeClr val="bg1"/>
                  </a:solidFill>
                  <a:latin typeface="方正苏新诗柳楷简体" panose="02000000000000000000" pitchFamily="2" charset="-122"/>
                  <a:ea typeface="方正苏新诗柳楷简体" panose="02000000000000000000" pitchFamily="2" charset="-122"/>
                </a:rPr>
                <a:t>outer </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 </a:t>
              </a:r>
              <a:r>
                <a:rPr lang="en-US" altLang="zh-CN" sz="1400">
                  <a:solidFill>
                    <a:schemeClr val="bg1"/>
                  </a:solidFill>
                  <a:latin typeface="方正苏新诗柳楷简体" panose="02000000000000000000" pitchFamily="2" charset="-122"/>
                  <a:ea typeface="方正苏新诗柳楷简体" panose="02000000000000000000" pitchFamily="2" charset="-122"/>
                </a:rPr>
                <a:t>print(i_count)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72509250"/>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2"/>
                                        </p:tgtEl>
                                        <p:attrNameLst>
                                          <p:attrName>style.visibility</p:attrName>
                                        </p:attrNameLst>
                                      </p:cBhvr>
                                      <p:to>
                                        <p:strVal val="visible"/>
                                      </p:to>
                                    </p:set>
                                    <p:animEffect transition="in" filter="wipe(down)">
                                      <p:cBhvr>
                                        <p:cTn id="15" dur="500"/>
                                        <p:tgtEl>
                                          <p:spTgt spid="20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5"/>
                                        </p:tgtEl>
                                        <p:attrNameLst>
                                          <p:attrName>style.visibility</p:attrName>
                                        </p:attrNameLst>
                                      </p:cBhvr>
                                      <p:to>
                                        <p:strVal val="visible"/>
                                      </p:to>
                                    </p:set>
                                    <p:anim calcmode="lin" valueType="num">
                                      <p:cBhvr>
                                        <p:cTn id="19" dur="500" fill="hold"/>
                                        <p:tgtEl>
                                          <p:spTgt spid="205"/>
                                        </p:tgtEl>
                                        <p:attrNameLst>
                                          <p:attrName>ppt_w</p:attrName>
                                        </p:attrNameLst>
                                      </p:cBhvr>
                                      <p:tavLst>
                                        <p:tav tm="0">
                                          <p:val>
                                            <p:fltVal val="0"/>
                                          </p:val>
                                        </p:tav>
                                        <p:tav tm="100000">
                                          <p:val>
                                            <p:strVal val="#ppt_w"/>
                                          </p:val>
                                        </p:tav>
                                      </p:tavLst>
                                    </p:anim>
                                    <p:anim calcmode="lin" valueType="num">
                                      <p:cBhvr>
                                        <p:cTn id="20" dur="500" fill="hold"/>
                                        <p:tgtEl>
                                          <p:spTgt spid="205"/>
                                        </p:tgtEl>
                                        <p:attrNameLst>
                                          <p:attrName>ppt_h</p:attrName>
                                        </p:attrNameLst>
                                      </p:cBhvr>
                                      <p:tavLst>
                                        <p:tav tm="0">
                                          <p:val>
                                            <p:fltVal val="0"/>
                                          </p:val>
                                        </p:tav>
                                        <p:tav tm="100000">
                                          <p:val>
                                            <p:strVal val="#ppt_h"/>
                                          </p:val>
                                        </p:tav>
                                      </p:tavLst>
                                    </p:anim>
                                    <p:animEffect transition="in" filter="fade">
                                      <p:cBhvr>
                                        <p:cTn id="21"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补充知识</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27" name="Group 1">
            <a:extLst>
              <a:ext uri="{FF2B5EF4-FFF2-40B4-BE49-F238E27FC236}">
                <a16:creationId xmlns:a16="http://schemas.microsoft.com/office/drawing/2014/main" id="{F5C92D1D-237D-4437-B822-8172013498E5}"/>
              </a:ext>
            </a:extLst>
          </p:cNvPr>
          <p:cNvGrpSpPr/>
          <p:nvPr/>
        </p:nvGrpSpPr>
        <p:grpSpPr>
          <a:xfrm>
            <a:off x="4842979" y="890732"/>
            <a:ext cx="2965904" cy="2966510"/>
            <a:chOff x="7870626" y="2948401"/>
            <a:chExt cx="9031215" cy="9033062"/>
          </a:xfrm>
        </p:grpSpPr>
        <p:sp>
          <p:nvSpPr>
            <p:cNvPr id="36" name="Freeform 3">
              <a:extLst>
                <a:ext uri="{FF2B5EF4-FFF2-40B4-BE49-F238E27FC236}">
                  <a16:creationId xmlns:a16="http://schemas.microsoft.com/office/drawing/2014/main" id="{DEFE002C-3B4C-4DC8-846E-1D9B506DC04D}"/>
                </a:ext>
              </a:extLst>
            </p:cNvPr>
            <p:cNvSpPr>
              <a:spLocks noChangeArrowheads="1"/>
            </p:cNvSpPr>
            <p:nvPr/>
          </p:nvSpPr>
          <p:spPr bwMode="auto">
            <a:xfrm rot="19397468">
              <a:off x="9000026" y="2948401"/>
              <a:ext cx="4612900" cy="468072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F2C663"/>
            </a:solidFill>
            <a:ln>
              <a:noFill/>
            </a:ln>
            <a:effectLst/>
          </p:spPr>
          <p:txBody>
            <a:bodyPr wrap="none" lIns="243797" tIns="121899" rIns="243797" bIns="121899" anchor="ctr"/>
            <a:lstStyle/>
            <a:p>
              <a:endParaRPr lang="en-US" sz="3200" dirty="0">
                <a:latin typeface="方正苏新诗柳楷简体" panose="02000000000000000000" pitchFamily="2" charset="-122"/>
                <a:ea typeface="方正苏新诗柳楷简体" panose="02000000000000000000" pitchFamily="2" charset="-122"/>
              </a:endParaRPr>
            </a:p>
          </p:txBody>
        </p:sp>
        <p:sp>
          <p:nvSpPr>
            <p:cNvPr id="37" name="Freeform 3">
              <a:extLst>
                <a:ext uri="{FF2B5EF4-FFF2-40B4-BE49-F238E27FC236}">
                  <a16:creationId xmlns:a16="http://schemas.microsoft.com/office/drawing/2014/main" id="{4AF09F04-7355-40B8-99BC-FD69298091E8}"/>
                </a:ext>
              </a:extLst>
            </p:cNvPr>
            <p:cNvSpPr>
              <a:spLocks noChangeArrowheads="1"/>
            </p:cNvSpPr>
            <p:nvPr/>
          </p:nvSpPr>
          <p:spPr bwMode="auto">
            <a:xfrm rot="3202081">
              <a:off x="12255036" y="4039640"/>
              <a:ext cx="4614101" cy="467950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C94248"/>
            </a:solidFill>
            <a:ln>
              <a:noFill/>
            </a:ln>
            <a:effectLst/>
          </p:spPr>
          <p:txBody>
            <a:bodyPr wrap="none" lIns="243797" tIns="121899" rIns="243797" bIns="121899" anchor="ctr"/>
            <a:lstStyle/>
            <a:p>
              <a:endParaRPr lang="en-US" sz="3200" dirty="0">
                <a:latin typeface="方正苏新诗柳楷简体" panose="02000000000000000000" pitchFamily="2" charset="-122"/>
                <a:ea typeface="方正苏新诗柳楷简体" panose="02000000000000000000" pitchFamily="2" charset="-122"/>
              </a:endParaRPr>
            </a:p>
          </p:txBody>
        </p:sp>
        <p:sp>
          <p:nvSpPr>
            <p:cNvPr id="40" name="Freeform 3">
              <a:extLst>
                <a:ext uri="{FF2B5EF4-FFF2-40B4-BE49-F238E27FC236}">
                  <a16:creationId xmlns:a16="http://schemas.microsoft.com/office/drawing/2014/main" id="{D21699F1-F366-4A8B-AC77-8C34DBF48CCA}"/>
                </a:ext>
              </a:extLst>
            </p:cNvPr>
            <p:cNvSpPr>
              <a:spLocks noChangeArrowheads="1"/>
            </p:cNvSpPr>
            <p:nvPr/>
          </p:nvSpPr>
          <p:spPr bwMode="auto">
            <a:xfrm rot="8579122">
              <a:off x="11157827" y="7300735"/>
              <a:ext cx="4612900" cy="468072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F2C663"/>
            </a:solidFill>
            <a:ln>
              <a:noFill/>
            </a:ln>
            <a:effectLst/>
          </p:spPr>
          <p:txBody>
            <a:bodyPr wrap="none" lIns="243797" tIns="121899" rIns="243797" bIns="121899" anchor="ctr"/>
            <a:lstStyle/>
            <a:p>
              <a:endParaRPr lang="en-US" sz="3200" dirty="0">
                <a:latin typeface="方正苏新诗柳楷简体" panose="02000000000000000000" pitchFamily="2" charset="-122"/>
                <a:ea typeface="方正苏新诗柳楷简体" panose="02000000000000000000" pitchFamily="2" charset="-122"/>
              </a:endParaRPr>
            </a:p>
          </p:txBody>
        </p:sp>
        <p:sp>
          <p:nvSpPr>
            <p:cNvPr id="41" name="Freeform 3">
              <a:extLst>
                <a:ext uri="{FF2B5EF4-FFF2-40B4-BE49-F238E27FC236}">
                  <a16:creationId xmlns:a16="http://schemas.microsoft.com/office/drawing/2014/main" id="{ADE2A68F-405C-48B7-ACCD-E5800866FD4F}"/>
                </a:ext>
              </a:extLst>
            </p:cNvPr>
            <p:cNvSpPr>
              <a:spLocks noChangeArrowheads="1"/>
            </p:cNvSpPr>
            <p:nvPr/>
          </p:nvSpPr>
          <p:spPr bwMode="auto">
            <a:xfrm rot="13978264">
              <a:off x="7903330" y="6233611"/>
              <a:ext cx="4614101" cy="467950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C94248"/>
            </a:solidFill>
            <a:ln>
              <a:noFill/>
            </a:ln>
            <a:effectLst/>
          </p:spPr>
          <p:txBody>
            <a:bodyPr wrap="none" lIns="243797" tIns="121899" rIns="243797" bIns="121899" anchor="ctr"/>
            <a:lstStyle/>
            <a:p>
              <a:endParaRPr lang="en-US" sz="3200" dirty="0">
                <a:latin typeface="方正苏新诗柳楷简体" panose="02000000000000000000" pitchFamily="2" charset="-122"/>
                <a:ea typeface="方正苏新诗柳楷简体" panose="02000000000000000000" pitchFamily="2" charset="-122"/>
              </a:endParaRPr>
            </a:p>
          </p:txBody>
        </p:sp>
        <p:sp>
          <p:nvSpPr>
            <p:cNvPr id="42" name="TextBox 72">
              <a:extLst>
                <a:ext uri="{FF2B5EF4-FFF2-40B4-BE49-F238E27FC236}">
                  <a16:creationId xmlns:a16="http://schemas.microsoft.com/office/drawing/2014/main" id="{E3F793A1-5C53-46CD-A767-335A9FD52195}"/>
                </a:ext>
              </a:extLst>
            </p:cNvPr>
            <p:cNvSpPr txBox="1"/>
            <p:nvPr/>
          </p:nvSpPr>
          <p:spPr>
            <a:xfrm>
              <a:off x="9663207" y="3864335"/>
              <a:ext cx="2916614" cy="2811238"/>
            </a:xfrm>
            <a:prstGeom prst="rect">
              <a:avLst/>
            </a:prstGeom>
            <a:noFill/>
          </p:spPr>
          <p:txBody>
            <a:bodyPr wrap="square" lIns="243744" tIns="121869" rIns="243744" bIns="121869" rtlCol="0">
              <a:spAutoFit/>
            </a:bodyPr>
            <a:lstStyle/>
            <a:p>
              <a:pPr algn="ctr"/>
              <a:r>
                <a:rPr lang="zh-CN" altLang="en-US" sz="4400" b="1" dirty="0">
                  <a:solidFill>
                    <a:schemeClr val="bg1"/>
                  </a:solidFill>
                  <a:latin typeface="+mn-ea"/>
                  <a:ea typeface="方正苏新诗柳楷简体" panose="02000000000000000000" pitchFamily="2" charset="-122"/>
                  <a:cs typeface="Aparajita" panose="020B0604020202020204" pitchFamily="34" charset="0"/>
                </a:rPr>
                <a:t>①</a:t>
              </a:r>
              <a:endParaRPr lang="ru-RU" sz="4400" b="1" dirty="0">
                <a:solidFill>
                  <a:schemeClr val="bg1"/>
                </a:solidFill>
                <a:latin typeface="+mn-ea"/>
                <a:ea typeface="方正苏新诗柳楷简体" panose="02000000000000000000" pitchFamily="2" charset="-122"/>
                <a:cs typeface="Aparajita" panose="020B0604020202020204" pitchFamily="34" charset="0"/>
              </a:endParaRPr>
            </a:p>
          </p:txBody>
        </p:sp>
        <p:sp>
          <p:nvSpPr>
            <p:cNvPr id="43" name="TextBox 73">
              <a:extLst>
                <a:ext uri="{FF2B5EF4-FFF2-40B4-BE49-F238E27FC236}">
                  <a16:creationId xmlns:a16="http://schemas.microsoft.com/office/drawing/2014/main" id="{D9D9BE18-80DB-48DD-AA45-D9A4141BC8A3}"/>
                </a:ext>
              </a:extLst>
            </p:cNvPr>
            <p:cNvSpPr txBox="1"/>
            <p:nvPr/>
          </p:nvSpPr>
          <p:spPr>
            <a:xfrm>
              <a:off x="13216471" y="5101646"/>
              <a:ext cx="2916614" cy="2811238"/>
            </a:xfrm>
            <a:prstGeom prst="rect">
              <a:avLst/>
            </a:prstGeom>
            <a:noFill/>
          </p:spPr>
          <p:txBody>
            <a:bodyPr wrap="square" lIns="243744" tIns="121869" rIns="243744" bIns="121869" rtlCol="0">
              <a:spAutoFit/>
            </a:bodyPr>
            <a:lstStyle/>
            <a:p>
              <a:pPr algn="ctr"/>
              <a:r>
                <a:rPr lang="zh-CN" altLang="en-US" sz="4400" b="1" dirty="0">
                  <a:solidFill>
                    <a:schemeClr val="bg1"/>
                  </a:solidFill>
                  <a:latin typeface="+mn-ea"/>
                  <a:ea typeface="方正苏新诗柳楷简体" panose="02000000000000000000" pitchFamily="2" charset="-122"/>
                  <a:cs typeface="Aparajita" panose="020B0604020202020204" pitchFamily="34" charset="0"/>
                </a:rPr>
                <a:t>②</a:t>
              </a:r>
              <a:endParaRPr lang="ru-RU" sz="4400" b="1" dirty="0">
                <a:solidFill>
                  <a:schemeClr val="bg1"/>
                </a:solidFill>
                <a:latin typeface="+mn-ea"/>
                <a:ea typeface="方正苏新诗柳楷简体" panose="02000000000000000000" pitchFamily="2" charset="-122"/>
                <a:cs typeface="Aparajita" panose="020B0604020202020204" pitchFamily="34" charset="0"/>
              </a:endParaRPr>
            </a:p>
          </p:txBody>
        </p:sp>
        <p:sp>
          <p:nvSpPr>
            <p:cNvPr id="44" name="TextBox 74">
              <a:extLst>
                <a:ext uri="{FF2B5EF4-FFF2-40B4-BE49-F238E27FC236}">
                  <a16:creationId xmlns:a16="http://schemas.microsoft.com/office/drawing/2014/main" id="{42A3844B-A192-446C-9124-EDB1808B251C}"/>
                </a:ext>
              </a:extLst>
            </p:cNvPr>
            <p:cNvSpPr txBox="1"/>
            <p:nvPr/>
          </p:nvSpPr>
          <p:spPr>
            <a:xfrm>
              <a:off x="11754329" y="8674701"/>
              <a:ext cx="2916614" cy="2811238"/>
            </a:xfrm>
            <a:prstGeom prst="rect">
              <a:avLst/>
            </a:prstGeom>
            <a:noFill/>
          </p:spPr>
          <p:txBody>
            <a:bodyPr wrap="square" lIns="243744" tIns="121869" rIns="243744" bIns="121869" rtlCol="0">
              <a:spAutoFit/>
            </a:bodyPr>
            <a:lstStyle/>
            <a:p>
              <a:pPr algn="ctr"/>
              <a:endParaRPr lang="ru-RU" sz="4400" b="1" dirty="0">
                <a:solidFill>
                  <a:schemeClr val="bg1"/>
                </a:solidFill>
                <a:latin typeface="+mn-ea"/>
                <a:ea typeface="方正苏新诗柳楷简体" panose="02000000000000000000" pitchFamily="2" charset="-122"/>
                <a:cs typeface="Aparajita" panose="020B0604020202020204" pitchFamily="34" charset="0"/>
              </a:endParaRPr>
            </a:p>
          </p:txBody>
        </p:sp>
        <p:sp>
          <p:nvSpPr>
            <p:cNvPr id="45" name="TextBox 75">
              <a:extLst>
                <a:ext uri="{FF2B5EF4-FFF2-40B4-BE49-F238E27FC236}">
                  <a16:creationId xmlns:a16="http://schemas.microsoft.com/office/drawing/2014/main" id="{ACF97C48-9AA3-46FF-A5CB-00AC12C49388}"/>
                </a:ext>
              </a:extLst>
            </p:cNvPr>
            <p:cNvSpPr txBox="1"/>
            <p:nvPr/>
          </p:nvSpPr>
          <p:spPr>
            <a:xfrm>
              <a:off x="8291885" y="7417938"/>
              <a:ext cx="2916614" cy="2811238"/>
            </a:xfrm>
            <a:prstGeom prst="rect">
              <a:avLst/>
            </a:prstGeom>
            <a:noFill/>
          </p:spPr>
          <p:txBody>
            <a:bodyPr wrap="square" lIns="243744" tIns="121869" rIns="243744" bIns="121869" rtlCol="0">
              <a:spAutoFit/>
            </a:bodyPr>
            <a:lstStyle/>
            <a:p>
              <a:pPr algn="ctr"/>
              <a:endParaRPr lang="ru-RU" sz="4400" b="1" dirty="0">
                <a:solidFill>
                  <a:schemeClr val="bg1"/>
                </a:solidFill>
                <a:latin typeface="+mn-ea"/>
                <a:ea typeface="方正苏新诗柳楷简体" panose="02000000000000000000" pitchFamily="2" charset="-122"/>
                <a:cs typeface="Aparajita" panose="020B0604020202020204" pitchFamily="34" charset="0"/>
              </a:endParaRPr>
            </a:p>
          </p:txBody>
        </p:sp>
      </p:grpSp>
      <p:grpSp>
        <p:nvGrpSpPr>
          <p:cNvPr id="46" name="组合 45">
            <a:extLst>
              <a:ext uri="{FF2B5EF4-FFF2-40B4-BE49-F238E27FC236}">
                <a16:creationId xmlns:a16="http://schemas.microsoft.com/office/drawing/2014/main" id="{001C7D2E-CB23-4A73-AF81-F6F38CA4F8DB}"/>
              </a:ext>
            </a:extLst>
          </p:cNvPr>
          <p:cNvGrpSpPr/>
          <p:nvPr/>
        </p:nvGrpSpPr>
        <p:grpSpPr>
          <a:xfrm>
            <a:off x="911318" y="1116881"/>
            <a:ext cx="4557247" cy="4541968"/>
            <a:chOff x="775300" y="1132272"/>
            <a:chExt cx="4557247" cy="4541968"/>
          </a:xfrm>
        </p:grpSpPr>
        <p:grpSp>
          <p:nvGrpSpPr>
            <p:cNvPr id="47" name="组合 46">
              <a:extLst>
                <a:ext uri="{FF2B5EF4-FFF2-40B4-BE49-F238E27FC236}">
                  <a16:creationId xmlns:a16="http://schemas.microsoft.com/office/drawing/2014/main" id="{9E499EF9-F69A-40F7-9177-019A9FD11D01}"/>
                </a:ext>
              </a:extLst>
            </p:cNvPr>
            <p:cNvGrpSpPr/>
            <p:nvPr/>
          </p:nvGrpSpPr>
          <p:grpSpPr>
            <a:xfrm>
              <a:off x="3354195" y="1132272"/>
              <a:ext cx="1978352" cy="422031"/>
              <a:chOff x="3303945" y="1225221"/>
              <a:chExt cx="1978352" cy="422031"/>
            </a:xfrm>
          </p:grpSpPr>
          <p:sp>
            <p:nvSpPr>
              <p:cNvPr id="49" name="椭圆 48">
                <a:extLst>
                  <a:ext uri="{FF2B5EF4-FFF2-40B4-BE49-F238E27FC236}">
                    <a16:creationId xmlns:a16="http://schemas.microsoft.com/office/drawing/2014/main" id="{0783FF70-9E95-44B5-8226-FB42C7E8FB10}"/>
                  </a:ext>
                </a:extLst>
              </p:cNvPr>
              <p:cNvSpPr/>
              <p:nvPr/>
            </p:nvSpPr>
            <p:spPr>
              <a:xfrm>
                <a:off x="4860266" y="1225221"/>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壹</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50" name="文本框 49">
                <a:extLst>
                  <a:ext uri="{FF2B5EF4-FFF2-40B4-BE49-F238E27FC236}">
                    <a16:creationId xmlns:a16="http://schemas.microsoft.com/office/drawing/2014/main" id="{234228CF-90FF-48F5-B1AD-5E19B6D82C1B}"/>
                  </a:ext>
                </a:extLst>
              </p:cNvPr>
              <p:cNvSpPr txBox="1"/>
              <p:nvPr/>
            </p:nvSpPr>
            <p:spPr>
              <a:xfrm>
                <a:off x="3303945" y="1259668"/>
                <a:ext cx="1338828" cy="369332"/>
              </a:xfrm>
              <a:prstGeom prst="rect">
                <a:avLst/>
              </a:prstGeom>
              <a:noFill/>
            </p:spPr>
            <p:txBody>
              <a:bodyPr vert="horz" wrap="none" rtlCol="0">
                <a:spAutoFit/>
              </a:bodyPr>
              <a:lstStyle/>
              <a:p>
                <a:r>
                  <a:rPr lang="zh-CN" altLang="en-US">
                    <a:solidFill>
                      <a:srgbClr val="F2C663"/>
                    </a:solidFill>
                    <a:latin typeface="方正苏新诗柳楷简体" panose="02000000000000000000" pitchFamily="2" charset="-122"/>
                    <a:ea typeface="方正苏新诗柳楷简体" panose="02000000000000000000" pitchFamily="2" charset="-122"/>
                  </a:rPr>
                  <a:t>作用域产生</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48" name="文本框 47">
              <a:extLst>
                <a:ext uri="{FF2B5EF4-FFF2-40B4-BE49-F238E27FC236}">
                  <a16:creationId xmlns:a16="http://schemas.microsoft.com/office/drawing/2014/main" id="{491AA6D0-276A-4595-B324-708598501E27}"/>
                </a:ext>
              </a:extLst>
            </p:cNvPr>
            <p:cNvSpPr txBox="1"/>
            <p:nvPr/>
          </p:nvSpPr>
          <p:spPr>
            <a:xfrm>
              <a:off x="775300" y="1380757"/>
              <a:ext cx="3903785" cy="4293483"/>
            </a:xfrm>
            <a:prstGeom prst="rect">
              <a:avLst/>
            </a:prstGeom>
            <a:noFill/>
          </p:spPr>
          <p:txBody>
            <a:bodyPr wrap="square" rtlCol="0">
              <a:spAutoFit/>
            </a:bodyPr>
            <a:lstStyle/>
            <a:p>
              <a:pPr>
                <a:lnSpc>
                  <a:spcPct val="150000"/>
                </a:lnSpc>
              </a:pP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在</a:t>
              </a:r>
              <a:r>
                <a:rPr lang="en-US" altLang="zh-CN" sz="1400">
                  <a:solidFill>
                    <a:schemeClr val="bg1"/>
                  </a:solidFill>
                  <a:latin typeface="方正苏新诗柳楷简体" panose="02000000000000000000" pitchFamily="2" charset="-122"/>
                  <a:ea typeface="方正苏新诗柳楷简体" panose="02000000000000000000" pitchFamily="2" charset="-122"/>
                </a:rPr>
                <a:t>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中，只有模块（</a:t>
              </a:r>
              <a:r>
                <a:rPr lang="en-US" altLang="zh-CN" sz="1400">
                  <a:solidFill>
                    <a:schemeClr val="bg1"/>
                  </a:solidFill>
                  <a:latin typeface="方正苏新诗柳楷简体" panose="02000000000000000000" pitchFamily="2" charset="-122"/>
                  <a:ea typeface="方正苏新诗柳楷简体" panose="02000000000000000000" pitchFamily="2" charset="-122"/>
                </a:rPr>
                <a:t>module</a:t>
              </a:r>
              <a:r>
                <a:rPr lang="zh-CN" altLang="en-US" sz="1400">
                  <a:solidFill>
                    <a:schemeClr val="bg1"/>
                  </a:solidFill>
                  <a:latin typeface="方正苏新诗柳楷简体" panose="02000000000000000000" pitchFamily="2" charset="-122"/>
                  <a:ea typeface="方正苏新诗柳楷简体" panose="02000000000000000000" pitchFamily="2" charset="-122"/>
                </a:rPr>
                <a:t>），类（</a:t>
              </a:r>
              <a:r>
                <a:rPr lang="en-US" altLang="zh-CN" sz="1400">
                  <a:solidFill>
                    <a:schemeClr val="bg1"/>
                  </a:solidFill>
                  <a:latin typeface="方正苏新诗柳楷简体" panose="02000000000000000000" pitchFamily="2" charset="-122"/>
                  <a:ea typeface="方正苏新诗柳楷简体" panose="02000000000000000000" pitchFamily="2" charset="-122"/>
                </a:rPr>
                <a:t>class</a:t>
              </a:r>
              <a:r>
                <a:rPr lang="zh-CN" altLang="en-US" sz="1400">
                  <a:solidFill>
                    <a:schemeClr val="bg1"/>
                  </a:solidFill>
                  <a:latin typeface="方正苏新诗柳楷简体" panose="02000000000000000000" pitchFamily="2" charset="-122"/>
                  <a:ea typeface="方正苏新诗柳楷简体" panose="02000000000000000000" pitchFamily="2" charset="-122"/>
                </a:rPr>
                <a:t>）以及函数（</a:t>
              </a:r>
              <a:r>
                <a:rPr lang="en-US" altLang="zh-CN" sz="1400">
                  <a:solidFill>
                    <a:schemeClr val="bg1"/>
                  </a:solidFill>
                  <a:latin typeface="方正苏新诗柳楷简体" panose="02000000000000000000" pitchFamily="2" charset="-122"/>
                  <a:ea typeface="方正苏新诗柳楷简体" panose="02000000000000000000" pitchFamily="2" charset="-122"/>
                </a:rPr>
                <a:t>def</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lambda</a:t>
              </a:r>
              <a:r>
                <a:rPr lang="zh-CN" altLang="en-US" sz="1400">
                  <a:solidFill>
                    <a:schemeClr val="bg1"/>
                  </a:solidFill>
                  <a:latin typeface="方正苏新诗柳楷简体" panose="02000000000000000000" pitchFamily="2" charset="-122"/>
                  <a:ea typeface="方正苏新诗柳楷简体" panose="02000000000000000000" pitchFamily="2" charset="-122"/>
                </a:rPr>
                <a:t>）才会引入新的作用域，其它的代码块（如</a:t>
              </a:r>
              <a:r>
                <a:rPr lang="en-US" altLang="zh-CN" sz="1400">
                  <a:solidFill>
                    <a:schemeClr val="bg1"/>
                  </a:solidFill>
                  <a:latin typeface="方正苏新诗柳楷简体" panose="02000000000000000000" pitchFamily="2" charset="-122"/>
                  <a:ea typeface="方正苏新诗柳楷简体" panose="02000000000000000000" pitchFamily="2" charset="-122"/>
                </a:rPr>
                <a:t>if</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try</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for</a:t>
              </a:r>
              <a:r>
                <a:rPr lang="zh-CN" altLang="en-US" sz="1400">
                  <a:solidFill>
                    <a:schemeClr val="bg1"/>
                  </a:solidFill>
                  <a:latin typeface="方正苏新诗柳楷简体" panose="02000000000000000000" pitchFamily="2" charset="-122"/>
                  <a:ea typeface="方正苏新诗柳楷简体" panose="02000000000000000000" pitchFamily="2" charset="-122"/>
                </a:rPr>
                <a:t>等）是不会引入新的作用域的，如下代码</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if 2&gt;1:</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x = 1</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print(x)  # 1</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这个是没有问题的，</a:t>
              </a:r>
              <a:r>
                <a:rPr lang="en-US" altLang="zh-CN" sz="1400">
                  <a:solidFill>
                    <a:schemeClr val="bg1"/>
                  </a:solidFill>
                  <a:latin typeface="方正苏新诗柳楷简体" panose="02000000000000000000" pitchFamily="2" charset="-122"/>
                  <a:ea typeface="方正苏新诗柳楷简体" panose="02000000000000000000" pitchFamily="2" charset="-122"/>
                </a:rPr>
                <a:t>if</a:t>
              </a:r>
              <a:r>
                <a:rPr lang="zh-CN" altLang="en-US" sz="1400">
                  <a:solidFill>
                    <a:schemeClr val="bg1"/>
                  </a:solidFill>
                  <a:latin typeface="方正苏新诗柳楷简体" panose="02000000000000000000" pitchFamily="2" charset="-122"/>
                  <a:ea typeface="方正苏新诗柳楷简体" panose="02000000000000000000" pitchFamily="2" charset="-122"/>
                </a:rPr>
                <a:t>并没有引入一个新的作用域，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x</a:t>
              </a:r>
              <a:r>
                <a:rPr lang="zh-CN" altLang="en-US" sz="1400">
                  <a:solidFill>
                    <a:schemeClr val="bg1"/>
                  </a:solidFill>
                  <a:latin typeface="方正苏新诗柳楷简体" panose="02000000000000000000" pitchFamily="2" charset="-122"/>
                  <a:ea typeface="方正苏新诗柳楷简体" panose="02000000000000000000" pitchFamily="2" charset="-122"/>
                </a:rPr>
                <a:t>仍处在当前作用域中，后面代码可以使用</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test():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x = 2</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print(x) # NameError: name 'x2' is not defined</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class</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lambda</a:t>
              </a:r>
              <a:r>
                <a:rPr lang="zh-CN" altLang="en-US" sz="1400">
                  <a:solidFill>
                    <a:schemeClr val="bg1"/>
                  </a:solidFill>
                  <a:latin typeface="方正苏新诗柳楷简体" panose="02000000000000000000" pitchFamily="2" charset="-122"/>
                  <a:ea typeface="方正苏新诗柳楷简体" panose="02000000000000000000" pitchFamily="2" charset="-122"/>
                </a:rPr>
                <a:t>是可以引入新作用域的。</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24" name="组合 23">
            <a:extLst>
              <a:ext uri="{FF2B5EF4-FFF2-40B4-BE49-F238E27FC236}">
                <a16:creationId xmlns:a16="http://schemas.microsoft.com/office/drawing/2014/main" id="{BCD91170-AD89-4E3B-B625-402C9A7F9034}"/>
              </a:ext>
            </a:extLst>
          </p:cNvPr>
          <p:cNvGrpSpPr/>
          <p:nvPr/>
        </p:nvGrpSpPr>
        <p:grpSpPr>
          <a:xfrm>
            <a:off x="7407863" y="344376"/>
            <a:ext cx="4792495" cy="6283968"/>
            <a:chOff x="4864367" y="-1273309"/>
            <a:chExt cx="4427719" cy="6283968"/>
          </a:xfrm>
        </p:grpSpPr>
        <p:grpSp>
          <p:nvGrpSpPr>
            <p:cNvPr id="25" name="组合 24">
              <a:extLst>
                <a:ext uri="{FF2B5EF4-FFF2-40B4-BE49-F238E27FC236}">
                  <a16:creationId xmlns:a16="http://schemas.microsoft.com/office/drawing/2014/main" id="{B45AB81F-3F1E-4436-BE1B-FA2C588EAA65}"/>
                </a:ext>
              </a:extLst>
            </p:cNvPr>
            <p:cNvGrpSpPr/>
            <p:nvPr/>
          </p:nvGrpSpPr>
          <p:grpSpPr>
            <a:xfrm>
              <a:off x="4864367" y="-1273309"/>
              <a:ext cx="2355868" cy="1374976"/>
              <a:chOff x="4814117" y="-1180360"/>
              <a:chExt cx="2355868" cy="1374976"/>
            </a:xfrm>
          </p:grpSpPr>
          <p:sp>
            <p:nvSpPr>
              <p:cNvPr id="38" name="椭圆 37">
                <a:extLst>
                  <a:ext uri="{FF2B5EF4-FFF2-40B4-BE49-F238E27FC236}">
                    <a16:creationId xmlns:a16="http://schemas.microsoft.com/office/drawing/2014/main" id="{770FE816-528B-4A1B-921E-CDED5EE6B2B7}"/>
                  </a:ext>
                </a:extLst>
              </p:cNvPr>
              <p:cNvSpPr/>
              <p:nvPr/>
            </p:nvSpPr>
            <p:spPr>
              <a:xfrm>
                <a:off x="4814117" y="-227415"/>
                <a:ext cx="422031" cy="422031"/>
              </a:xfrm>
              <a:prstGeom prst="ellipse">
                <a:avLst/>
              </a:prstGeom>
              <a:solidFill>
                <a:srgbClr val="F2C6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贰</a:t>
                </a:r>
              </a:p>
            </p:txBody>
          </p:sp>
          <p:sp>
            <p:nvSpPr>
              <p:cNvPr id="39" name="文本框 38">
                <a:extLst>
                  <a:ext uri="{FF2B5EF4-FFF2-40B4-BE49-F238E27FC236}">
                    <a16:creationId xmlns:a16="http://schemas.microsoft.com/office/drawing/2014/main" id="{3886DF31-451D-4C2D-A813-1A409BD06A52}"/>
                  </a:ext>
                </a:extLst>
              </p:cNvPr>
              <p:cNvSpPr txBox="1"/>
              <p:nvPr/>
            </p:nvSpPr>
            <p:spPr>
              <a:xfrm>
                <a:off x="5831157" y="-1180360"/>
                <a:ext cx="1338828" cy="369332"/>
              </a:xfrm>
              <a:prstGeom prst="rect">
                <a:avLst/>
              </a:prstGeom>
              <a:noFill/>
            </p:spPr>
            <p:txBody>
              <a:bodyPr vert="horz" wrap="none" rtlCol="0">
                <a:spAutoFit/>
              </a:bodyPr>
              <a:lstStyle/>
              <a:p>
                <a:r>
                  <a:rPr lang="zh-CN" altLang="en-US">
                    <a:solidFill>
                      <a:srgbClr val="F2C663"/>
                    </a:solidFill>
                    <a:latin typeface="方正苏新诗柳楷简体" panose="02000000000000000000" pitchFamily="2" charset="-122"/>
                    <a:ea typeface="方正苏新诗柳楷简体" panose="02000000000000000000" pitchFamily="2" charset="-122"/>
                  </a:rPr>
                  <a:t>变量的修改</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26" name="文本框 25">
              <a:extLst>
                <a:ext uri="{FF2B5EF4-FFF2-40B4-BE49-F238E27FC236}">
                  <a16:creationId xmlns:a16="http://schemas.microsoft.com/office/drawing/2014/main" id="{BC9454F9-1BBF-4256-B1CD-68398610484D}"/>
                </a:ext>
              </a:extLst>
            </p:cNvPr>
            <p:cNvSpPr txBox="1"/>
            <p:nvPr/>
          </p:nvSpPr>
          <p:spPr>
            <a:xfrm>
              <a:off x="5394659" y="-1221816"/>
              <a:ext cx="3897427" cy="6232475"/>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x=6</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f2():</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print(x)</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x=5</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f2</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a:t>
              </a:r>
              <a:r>
                <a:rPr lang="zh-CN" altLang="en-US" sz="1400">
                  <a:solidFill>
                    <a:schemeClr val="bg1"/>
                  </a:solidFill>
                  <a:latin typeface="方正苏新诗柳楷简体" panose="02000000000000000000" pitchFamily="2" charset="-122"/>
                  <a:ea typeface="方正苏新诗柳楷简体" panose="02000000000000000000" pitchFamily="2" charset="-122"/>
                </a:rPr>
                <a:t>变量是先声明，再引用的</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a:t>
              </a:r>
              <a:r>
                <a:rPr lang="zh-CN" altLang="en-US" sz="1400">
                  <a:solidFill>
                    <a:schemeClr val="bg1"/>
                  </a:solidFill>
                  <a:latin typeface="方正苏新诗柳楷简体" panose="02000000000000000000" pitchFamily="2" charset="-122"/>
                  <a:ea typeface="方正苏新诗柳楷简体" panose="02000000000000000000" pitchFamily="2" charset="-122"/>
                </a:rPr>
                <a:t>错误的原因在于 </a:t>
              </a:r>
              <a:r>
                <a:rPr lang="en-US" altLang="zh-CN" sz="1400">
                  <a:solidFill>
                    <a:schemeClr val="bg1"/>
                  </a:solidFill>
                  <a:latin typeface="方正苏新诗柳楷简体" panose="02000000000000000000" pitchFamily="2" charset="-122"/>
                  <a:ea typeface="方正苏新诗柳楷简体" panose="02000000000000000000" pitchFamily="2" charset="-122"/>
                </a:rPr>
                <a:t>print(x)</a:t>
              </a:r>
              <a:r>
                <a:rPr lang="zh-CN" altLang="en-US" sz="1400">
                  <a:solidFill>
                    <a:schemeClr val="bg1"/>
                  </a:solidFill>
                  <a:latin typeface="方正苏新诗柳楷简体" panose="02000000000000000000" pitchFamily="2" charset="-122"/>
                  <a:ea typeface="方正苏新诗柳楷简体" panose="02000000000000000000" pitchFamily="2" charset="-122"/>
                </a:rPr>
                <a:t>，解释器会在局部作用域找，会找到</a:t>
              </a:r>
              <a:r>
                <a:rPr lang="en-US" altLang="zh-CN" sz="1400">
                  <a:solidFill>
                    <a:schemeClr val="bg1"/>
                  </a:solidFill>
                  <a:latin typeface="方正苏新诗柳楷简体" panose="02000000000000000000" pitchFamily="2" charset="-122"/>
                  <a:ea typeface="方正苏新诗柳楷简体" panose="02000000000000000000" pitchFamily="2" charset="-122"/>
                </a:rPr>
                <a:t>x=5(</a:t>
              </a:r>
              <a:r>
                <a:rPr lang="zh-CN" altLang="en-US" sz="1400">
                  <a:solidFill>
                    <a:schemeClr val="bg1"/>
                  </a:solidFill>
                  <a:latin typeface="方正苏新诗柳楷简体" panose="02000000000000000000" pitchFamily="2" charset="-122"/>
                  <a:ea typeface="方正苏新诗柳楷简体" panose="02000000000000000000" pitchFamily="2" charset="-122"/>
                </a:rPr>
                <a:t>函数已经加载到内存</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但</a:t>
              </a:r>
              <a:r>
                <a:rPr lang="en-US" altLang="zh-CN" sz="1400">
                  <a:solidFill>
                    <a:schemeClr val="bg1"/>
                  </a:solidFill>
                  <a:latin typeface="方正苏新诗柳楷简体" panose="02000000000000000000" pitchFamily="2" charset="-122"/>
                  <a:ea typeface="方正苏新诗柳楷简体" panose="02000000000000000000" pitchFamily="2" charset="-122"/>
                </a:rPr>
                <a:t>x</a:t>
              </a:r>
              <a:r>
                <a:rPr lang="zh-CN" altLang="en-US" sz="1400">
                  <a:solidFill>
                    <a:schemeClr val="bg1"/>
                  </a:solidFill>
                  <a:latin typeface="方正苏新诗柳楷简体" panose="02000000000000000000" pitchFamily="2" charset="-122"/>
                  <a:ea typeface="方正苏新诗柳楷简体" panose="02000000000000000000" pitchFamily="2" charset="-122"/>
                </a:rPr>
                <a:t>使用在声明前了</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所以报错</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local variable 'x' referenced before assignment.</a:t>
              </a:r>
              <a:r>
                <a:rPr lang="zh-CN" altLang="en-US" sz="1400">
                  <a:solidFill>
                    <a:schemeClr val="bg1"/>
                  </a:solidFill>
                  <a:latin typeface="方正苏新诗柳楷简体" panose="02000000000000000000" pitchFamily="2" charset="-122"/>
                  <a:ea typeface="方正苏新诗柳楷简体" panose="02000000000000000000" pitchFamily="2" charset="-122"/>
                </a:rPr>
                <a:t>如何证明找到了</a:t>
              </a:r>
              <a:r>
                <a:rPr lang="en-US" altLang="zh-CN" sz="1400">
                  <a:solidFill>
                    <a:schemeClr val="bg1"/>
                  </a:solidFill>
                  <a:latin typeface="方正苏新诗柳楷简体" panose="02000000000000000000" pitchFamily="2" charset="-122"/>
                  <a:ea typeface="方正苏新诗柳楷简体" panose="02000000000000000000" pitchFamily="2" charset="-122"/>
                </a:rPr>
                <a:t>x=5</a:t>
              </a:r>
              <a:r>
                <a:rPr lang="zh-CN" altLang="en-US" sz="1400">
                  <a:solidFill>
                    <a:schemeClr val="bg1"/>
                  </a:solidFill>
                  <a:latin typeface="方正苏新诗柳楷简体" panose="02000000000000000000" pitchFamily="2" charset="-122"/>
                  <a:ea typeface="方正苏新诗柳楷简体" panose="02000000000000000000" pitchFamily="2" charset="-122"/>
                </a:rPr>
                <a:t>呢</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简单</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注释掉</a:t>
              </a:r>
              <a:r>
                <a:rPr lang="en-US" altLang="zh-CN" sz="1400">
                  <a:solidFill>
                    <a:schemeClr val="bg1"/>
                  </a:solidFill>
                  <a:latin typeface="方正苏新诗柳楷简体" panose="02000000000000000000" pitchFamily="2" charset="-122"/>
                  <a:ea typeface="方正苏新诗柳楷简体" panose="02000000000000000000" pitchFamily="2" charset="-122"/>
                </a:rPr>
                <a:t>x=5,x=6</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a:t>
              </a:r>
              <a:r>
                <a:rPr lang="zh-CN" altLang="en-US" sz="1400">
                  <a:solidFill>
                    <a:schemeClr val="bg1"/>
                  </a:solidFill>
                  <a:latin typeface="方正苏新诗柳楷简体" panose="02000000000000000000" pitchFamily="2" charset="-122"/>
                  <a:ea typeface="方正苏新诗柳楷简体" panose="02000000000000000000" pitchFamily="2" charset="-122"/>
                </a:rPr>
                <a:t>报错为</a:t>
              </a:r>
              <a:r>
                <a:rPr lang="en-US" altLang="zh-CN" sz="1400">
                  <a:solidFill>
                    <a:schemeClr val="bg1"/>
                  </a:solidFill>
                  <a:latin typeface="方正苏新诗柳楷简体" panose="02000000000000000000" pitchFamily="2" charset="-122"/>
                  <a:ea typeface="方正苏新诗柳楷简体" panose="02000000000000000000" pitchFamily="2" charset="-122"/>
                </a:rPr>
                <a:t>:name 'x' is not defined</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同</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理</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x=6</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f2():</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x+=1 #local variable 'x' referenced before assignment.  x </a:t>
              </a:r>
              <a:r>
                <a:rPr lang="zh-CN" altLang="en-US" sz="1400">
                  <a:solidFill>
                    <a:schemeClr val="bg1"/>
                  </a:solidFill>
                  <a:latin typeface="方正苏新诗柳楷简体" panose="02000000000000000000" pitchFamily="2" charset="-122"/>
                  <a:ea typeface="方正苏新诗柳楷简体" panose="02000000000000000000" pitchFamily="2" charset="-122"/>
                </a:rPr>
                <a:t>使用之前已经被声明了</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#x+=1</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x = x + 1</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x </a:t>
              </a:r>
              <a:r>
                <a:rPr lang="zh-CN" altLang="en-US" sz="1400">
                  <a:solidFill>
                    <a:schemeClr val="bg1"/>
                  </a:solidFill>
                  <a:latin typeface="方正苏新诗柳楷简体" panose="02000000000000000000" pitchFamily="2" charset="-122"/>
                  <a:ea typeface="方正苏新诗柳楷简体" panose="02000000000000000000" pitchFamily="2" charset="-122"/>
                </a:rPr>
                <a:t>已经被声明了，</a:t>
              </a:r>
              <a:r>
                <a:rPr lang="en-US" altLang="zh-CN" sz="1400">
                  <a:solidFill>
                    <a:schemeClr val="bg1"/>
                  </a:solidFill>
                  <a:latin typeface="方正苏新诗柳楷简体" panose="02000000000000000000" pitchFamily="2" charset="-122"/>
                  <a:ea typeface="方正苏新诗柳楷简体" panose="02000000000000000000" pitchFamily="2" charset="-122"/>
                </a:rPr>
                <a:t>x=6</a:t>
              </a:r>
              <a:r>
                <a:rPr lang="zh-CN" altLang="en-US" sz="1400">
                  <a:solidFill>
                    <a:schemeClr val="bg1"/>
                  </a:solidFill>
                  <a:latin typeface="方正苏新诗柳楷简体" panose="02000000000000000000" pitchFamily="2" charset="-122"/>
                  <a:ea typeface="方正苏新诗柳楷简体" panose="02000000000000000000" pitchFamily="2" charset="-122"/>
                </a:rPr>
                <a:t>，这里等于 </a:t>
              </a:r>
              <a:r>
                <a:rPr lang="en-US" altLang="zh-CN" sz="1400">
                  <a:solidFill>
                    <a:schemeClr val="bg1"/>
                  </a:solidFill>
                  <a:latin typeface="方正苏新诗柳楷简体" panose="02000000000000000000" pitchFamily="2" charset="-122"/>
                  <a:ea typeface="方正苏新诗柳楷简体" panose="02000000000000000000" pitchFamily="2" charset="-122"/>
                </a:rPr>
                <a:t>6 = 6 + 1</a:t>
              </a:r>
              <a:r>
                <a:rPr lang="zh-CN" altLang="en-US" sz="1400">
                  <a:solidFill>
                    <a:schemeClr val="bg1"/>
                  </a:solidFill>
                  <a:latin typeface="方正苏新诗柳楷简体" panose="02000000000000000000" pitchFamily="2" charset="-122"/>
                  <a:ea typeface="方正苏新诗柳楷简体" panose="02000000000000000000" pitchFamily="2" charset="-122"/>
                </a:rPr>
                <a:t>，发生报</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错</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f2</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6" name="组合 5">
            <a:extLst>
              <a:ext uri="{FF2B5EF4-FFF2-40B4-BE49-F238E27FC236}">
                <a16:creationId xmlns:a16="http://schemas.microsoft.com/office/drawing/2014/main" id="{86EFD16F-70B9-4E79-98A8-40298D68FD19}"/>
              </a:ext>
            </a:extLst>
          </p:cNvPr>
          <p:cNvGrpSpPr/>
          <p:nvPr/>
        </p:nvGrpSpPr>
        <p:grpSpPr>
          <a:xfrm>
            <a:off x="-166832" y="-738539"/>
            <a:ext cx="12530885" cy="8567582"/>
            <a:chOff x="-166832" y="-738539"/>
            <a:chExt cx="12530885" cy="8567582"/>
          </a:xfrm>
        </p:grpSpPr>
        <p:pic>
          <p:nvPicPr>
            <p:cNvPr id="56" name="图片 55" descr="图片包含 室内&#10;&#10;已生成高可信度的说明">
              <a:extLst>
                <a:ext uri="{FF2B5EF4-FFF2-40B4-BE49-F238E27FC236}">
                  <a16:creationId xmlns:a16="http://schemas.microsoft.com/office/drawing/2014/main" id="{B1D0DCC4-C82E-4152-A89E-58E520009EE6}"/>
                </a:ext>
              </a:extLst>
            </p:cNvPr>
            <p:cNvPicPr>
              <a:picLocks noChangeAspect="1"/>
            </p:cNvPicPr>
            <p:nvPr/>
          </p:nvPicPr>
          <p:blipFill rotWithShape="1">
            <a:blip r:embed="rId3">
              <a:extLst>
                <a:ext uri="{28A0092B-C50C-407E-A947-70E740481C1C}">
                  <a14:useLocalDpi xmlns:a14="http://schemas.microsoft.com/office/drawing/2010/main" val="0"/>
                </a:ext>
              </a:extLst>
            </a:blip>
            <a:srcRect t="61286" r="33508"/>
            <a:stretch/>
          </p:blipFill>
          <p:spPr>
            <a:xfrm rot="10800000">
              <a:off x="4829041" y="-738539"/>
              <a:ext cx="7535012" cy="2467752"/>
            </a:xfrm>
            <a:prstGeom prst="rect">
              <a:avLst/>
            </a:prstGeom>
          </p:spPr>
        </p:pic>
        <p:pic>
          <p:nvPicPr>
            <p:cNvPr id="57" name="图片 56" descr="图片包含 室内&#10;&#10;已生成高可信度的说明">
              <a:extLst>
                <a:ext uri="{FF2B5EF4-FFF2-40B4-BE49-F238E27FC236}">
                  <a16:creationId xmlns:a16="http://schemas.microsoft.com/office/drawing/2014/main" id="{99705770-6F79-4BD1-A6BC-24FE9242AE03}"/>
                </a:ext>
              </a:extLst>
            </p:cNvPr>
            <p:cNvPicPr>
              <a:picLocks noChangeAspect="1"/>
            </p:cNvPicPr>
            <p:nvPr/>
          </p:nvPicPr>
          <p:blipFill rotWithShape="1">
            <a:blip r:embed="rId3">
              <a:extLst>
                <a:ext uri="{28A0092B-C50C-407E-A947-70E740481C1C}">
                  <a14:useLocalDpi xmlns:a14="http://schemas.microsoft.com/office/drawing/2010/main" val="0"/>
                </a:ext>
              </a:extLst>
            </a:blip>
            <a:srcRect t="61286" r="33508"/>
            <a:stretch/>
          </p:blipFill>
          <p:spPr>
            <a:xfrm rot="172208">
              <a:off x="-166832" y="5361291"/>
              <a:ext cx="7535012" cy="2467752"/>
            </a:xfrm>
            <a:prstGeom prst="rect">
              <a:avLst/>
            </a:prstGeom>
          </p:spPr>
        </p:pic>
      </p:grpSp>
      <p:grpSp>
        <p:nvGrpSpPr>
          <p:cNvPr id="35" name="组合 34">
            <a:extLst>
              <a:ext uri="{FF2B5EF4-FFF2-40B4-BE49-F238E27FC236}">
                <a16:creationId xmlns:a16="http://schemas.microsoft.com/office/drawing/2014/main" id="{0B4DAD02-DAEE-46E5-BFD0-4C16A2965DF1}"/>
              </a:ext>
            </a:extLst>
          </p:cNvPr>
          <p:cNvGrpSpPr/>
          <p:nvPr/>
        </p:nvGrpSpPr>
        <p:grpSpPr>
          <a:xfrm>
            <a:off x="4774619" y="3251582"/>
            <a:ext cx="3207224" cy="3288196"/>
            <a:chOff x="2137913" y="1849006"/>
            <a:chExt cx="3456804" cy="3288196"/>
          </a:xfrm>
        </p:grpSpPr>
        <p:grpSp>
          <p:nvGrpSpPr>
            <p:cNvPr id="58" name="组合 57">
              <a:extLst>
                <a:ext uri="{FF2B5EF4-FFF2-40B4-BE49-F238E27FC236}">
                  <a16:creationId xmlns:a16="http://schemas.microsoft.com/office/drawing/2014/main" id="{331B2922-7DEB-4A91-BDDE-200EB8743CBA}"/>
                </a:ext>
              </a:extLst>
            </p:cNvPr>
            <p:cNvGrpSpPr/>
            <p:nvPr/>
          </p:nvGrpSpPr>
          <p:grpSpPr>
            <a:xfrm>
              <a:off x="2137913" y="1849006"/>
              <a:ext cx="2262158" cy="804199"/>
              <a:chOff x="2087663" y="1941955"/>
              <a:chExt cx="2262158" cy="804199"/>
            </a:xfrm>
          </p:grpSpPr>
          <p:sp>
            <p:nvSpPr>
              <p:cNvPr id="60" name="椭圆 59">
                <a:extLst>
                  <a:ext uri="{FF2B5EF4-FFF2-40B4-BE49-F238E27FC236}">
                    <a16:creationId xmlns:a16="http://schemas.microsoft.com/office/drawing/2014/main" id="{0383954D-CF3F-412A-9312-61438E717796}"/>
                  </a:ext>
                </a:extLst>
              </p:cNvPr>
              <p:cNvSpPr/>
              <p:nvPr/>
            </p:nvSpPr>
            <p:spPr>
              <a:xfrm>
                <a:off x="3198711" y="1941955"/>
                <a:ext cx="422032"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叁</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61" name="文本框 60">
                <a:extLst>
                  <a:ext uri="{FF2B5EF4-FFF2-40B4-BE49-F238E27FC236}">
                    <a16:creationId xmlns:a16="http://schemas.microsoft.com/office/drawing/2014/main" id="{691673AC-ABA2-4ADB-8B1A-A7274C43C003}"/>
                  </a:ext>
                </a:extLst>
              </p:cNvPr>
              <p:cNvSpPr txBox="1"/>
              <p:nvPr/>
            </p:nvSpPr>
            <p:spPr>
              <a:xfrm>
                <a:off x="2087663" y="2376822"/>
                <a:ext cx="2262158"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右侧代码应修改为：</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59" name="文本框 58">
              <a:extLst>
                <a:ext uri="{FF2B5EF4-FFF2-40B4-BE49-F238E27FC236}">
                  <a16:creationId xmlns:a16="http://schemas.microsoft.com/office/drawing/2014/main" id="{CAEFD7C5-4C8F-4274-B0A4-00190D930861}"/>
                </a:ext>
              </a:extLst>
            </p:cNvPr>
            <p:cNvSpPr txBox="1"/>
            <p:nvPr/>
          </p:nvSpPr>
          <p:spPr>
            <a:xfrm>
              <a:off x="2178397" y="2459546"/>
              <a:ext cx="3416320" cy="2677656"/>
            </a:xfrm>
            <a:prstGeom prst="rect">
              <a:avLst/>
            </a:prstGeom>
            <a:noFill/>
          </p:spPr>
          <p:txBody>
            <a:bodyPr vert="horz" wrap="square" rtlCol="0">
              <a:spAutoFit/>
            </a:bodyPr>
            <a:lstStyle/>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x=6</a:t>
              </a: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f2():</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global x # </a:t>
              </a:r>
              <a:r>
                <a:rPr lang="zh-CN" altLang="en-US" sz="1400">
                  <a:solidFill>
                    <a:schemeClr val="bg1"/>
                  </a:solidFill>
                  <a:latin typeface="方正苏新诗柳楷简体" panose="02000000000000000000" pitchFamily="2" charset="-122"/>
                  <a:ea typeface="方正苏新诗柳楷简体" panose="02000000000000000000" pitchFamily="2" charset="-122"/>
                </a:rPr>
                <a:t>默认找 </a:t>
              </a:r>
              <a:r>
                <a:rPr lang="en-US" altLang="zh-CN" sz="1400">
                  <a:solidFill>
                    <a:schemeClr val="bg1"/>
                  </a:solidFill>
                  <a:latin typeface="方正苏新诗柳楷简体" panose="02000000000000000000" pitchFamily="2" charset="-122"/>
                  <a:ea typeface="方正苏新诗柳楷简体" panose="02000000000000000000" pitchFamily="2" charset="-122"/>
                </a:rPr>
                <a:t>local </a:t>
              </a:r>
              <a:r>
                <a:rPr lang="zh-CN" altLang="en-US" sz="1400">
                  <a:solidFill>
                    <a:schemeClr val="bg1"/>
                  </a:solidFill>
                  <a:latin typeface="方正苏新诗柳楷简体" panose="02000000000000000000" pitchFamily="2" charset="-122"/>
                  <a:ea typeface="方正苏新诗柳楷简体" panose="02000000000000000000" pitchFamily="2" charset="-122"/>
                </a:rPr>
                <a:t>里的 </a:t>
              </a:r>
              <a:r>
                <a:rPr lang="en-US" altLang="zh-CN" sz="1400">
                  <a:solidFill>
                    <a:schemeClr val="bg1"/>
                  </a:solidFill>
                  <a:latin typeface="方正苏新诗柳楷简体" panose="02000000000000000000" pitchFamily="2" charset="-122"/>
                  <a:ea typeface="方正苏新诗柳楷简体" panose="02000000000000000000" pitchFamily="2" charset="-122"/>
                </a:rPr>
                <a:t>x</a:t>
              </a:r>
              <a:r>
                <a:rPr lang="zh-CN" altLang="en-US" sz="1400">
                  <a:solidFill>
                    <a:schemeClr val="bg1"/>
                  </a:solidFill>
                  <a:latin typeface="方正苏新诗柳楷简体" panose="02000000000000000000" pitchFamily="2" charset="-122"/>
                  <a:ea typeface="方正苏新诗柳楷简体" panose="02000000000000000000" pitchFamily="2" charset="-122"/>
                </a:rPr>
                <a:t>，加上 </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a:solidFill>
                    <a:schemeClr val="bg1"/>
                  </a:solidFill>
                  <a:latin typeface="方正苏新诗柳楷简体" panose="02000000000000000000" pitchFamily="2" charset="-122"/>
                  <a:ea typeface="方正苏新诗柳楷简体" panose="02000000000000000000" pitchFamily="2" charset="-122"/>
                </a:rPr>
                <a:t>关键字让他去找外面 </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x</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print(x)</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x=5  # </a:t>
              </a:r>
              <a:r>
                <a:rPr lang="zh-CN" altLang="en-US" sz="1400">
                  <a:solidFill>
                    <a:schemeClr val="bg1"/>
                  </a:solidFill>
                  <a:latin typeface="方正苏新诗柳楷简体" panose="02000000000000000000" pitchFamily="2" charset="-122"/>
                  <a:ea typeface="方正苏新诗柳楷简体" panose="02000000000000000000" pitchFamily="2" charset="-122"/>
                </a:rPr>
                <a:t>对 </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x </a:t>
              </a:r>
              <a:r>
                <a:rPr lang="zh-CN" altLang="en-US" sz="1400">
                  <a:solidFill>
                    <a:schemeClr val="bg1"/>
                  </a:solidFill>
                  <a:latin typeface="方正苏新诗柳楷简体" panose="02000000000000000000" pitchFamily="2" charset="-122"/>
                  <a:ea typeface="方正苏新诗柳楷简体" panose="02000000000000000000" pitchFamily="2" charset="-122"/>
                </a:rPr>
                <a:t>进行修</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改</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f2()      # 6</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print(x)  # 5</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5867738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randombar(horizontal)">
                                      <p:cBhvr>
                                        <p:cTn id="11" dur="500"/>
                                        <p:tgtEl>
                                          <p:spTgt spid="2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55"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1000" fill="hold"/>
                                        <p:tgtEl>
                                          <p:spTgt spid="35"/>
                                        </p:tgtEl>
                                        <p:attrNameLst>
                                          <p:attrName>ppt_w</p:attrName>
                                        </p:attrNameLst>
                                      </p:cBhvr>
                                      <p:tavLst>
                                        <p:tav tm="0">
                                          <p:val>
                                            <p:strVal val="#ppt_w*0.70"/>
                                          </p:val>
                                        </p:tav>
                                        <p:tav tm="100000">
                                          <p:val>
                                            <p:strVal val="#ppt_w"/>
                                          </p:val>
                                        </p:tav>
                                      </p:tavLst>
                                    </p:anim>
                                    <p:anim calcmode="lin" valueType="num">
                                      <p:cBhvr>
                                        <p:cTn id="28" dur="1000" fill="hold"/>
                                        <p:tgtEl>
                                          <p:spTgt spid="35"/>
                                        </p:tgtEl>
                                        <p:attrNameLst>
                                          <p:attrName>ppt_h</p:attrName>
                                        </p:attrNameLst>
                                      </p:cBhvr>
                                      <p:tavLst>
                                        <p:tav tm="0">
                                          <p:val>
                                            <p:strVal val="#ppt_h"/>
                                          </p:val>
                                        </p:tav>
                                        <p:tav tm="100000">
                                          <p:val>
                                            <p:strVal val="#ppt_h"/>
                                          </p:val>
                                        </p:tav>
                                      </p:tavLst>
                                    </p:anim>
                                    <p:animEffect transition="in" filter="fade">
                                      <p:cBhvr>
                                        <p:cTn id="2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补充说明</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33" name="组合 32">
            <a:extLst>
              <a:ext uri="{FF2B5EF4-FFF2-40B4-BE49-F238E27FC236}">
                <a16:creationId xmlns:a16="http://schemas.microsoft.com/office/drawing/2014/main" id="{DE19F57D-F02E-48E5-9F66-BD3D74D0E161}"/>
              </a:ext>
            </a:extLst>
          </p:cNvPr>
          <p:cNvGrpSpPr/>
          <p:nvPr/>
        </p:nvGrpSpPr>
        <p:grpSpPr>
          <a:xfrm>
            <a:off x="3949311" y="939268"/>
            <a:ext cx="4185566" cy="5224139"/>
            <a:chOff x="7352159" y="1981039"/>
            <a:chExt cx="2957655" cy="3691544"/>
          </a:xfrm>
        </p:grpSpPr>
        <p:pic>
          <p:nvPicPr>
            <p:cNvPr id="34" name="Picture 1">
              <a:extLst>
                <a:ext uri="{FF2B5EF4-FFF2-40B4-BE49-F238E27FC236}">
                  <a16:creationId xmlns:a16="http://schemas.microsoft.com/office/drawing/2014/main" id="{3754846E-2440-41D8-AD33-8F520D6D8E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3094" y="1981039"/>
              <a:ext cx="2029643" cy="3691544"/>
            </a:xfrm>
            <a:prstGeom prst="rect">
              <a:avLst/>
            </a:prstGeom>
            <a:effectLst>
              <a:outerShdw blurRad="50800" dist="38100" dir="5400000" algn="t" rotWithShape="0">
                <a:prstClr val="black">
                  <a:alpha val="40000"/>
                </a:prstClr>
              </a:outerShdw>
            </a:effectLst>
          </p:spPr>
        </p:pic>
        <p:sp>
          <p:nvSpPr>
            <p:cNvPr id="35" name="Rectangle 2">
              <a:extLst>
                <a:ext uri="{FF2B5EF4-FFF2-40B4-BE49-F238E27FC236}">
                  <a16:creationId xmlns:a16="http://schemas.microsoft.com/office/drawing/2014/main" id="{A9264D75-5869-411A-9A64-5CB2FFE7A385}"/>
                </a:ext>
              </a:extLst>
            </p:cNvPr>
            <p:cNvSpPr/>
            <p:nvPr/>
          </p:nvSpPr>
          <p:spPr>
            <a:xfrm>
              <a:off x="8009818" y="2608321"/>
              <a:ext cx="1596194" cy="2445670"/>
            </a:xfrm>
            <a:prstGeom prst="rect">
              <a:avLst/>
            </a:prstGeom>
            <a:blipFill>
              <a:blip r:embed="rId4"/>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方正苏新诗柳楷简体" panose="02000000000000000000" pitchFamily="2" charset="-122"/>
                <a:ea typeface="方正苏新诗柳楷简体" panose="02000000000000000000" pitchFamily="2" charset="-122"/>
              </a:endParaRPr>
            </a:p>
          </p:txBody>
        </p:sp>
        <p:sp>
          <p:nvSpPr>
            <p:cNvPr id="36" name="Oval 3">
              <a:extLst>
                <a:ext uri="{FF2B5EF4-FFF2-40B4-BE49-F238E27FC236}">
                  <a16:creationId xmlns:a16="http://schemas.microsoft.com/office/drawing/2014/main" id="{01A6039A-20E3-4641-8332-73AC4DB66BD0}"/>
                </a:ext>
              </a:extLst>
            </p:cNvPr>
            <p:cNvSpPr/>
            <p:nvPr/>
          </p:nvSpPr>
          <p:spPr>
            <a:xfrm>
              <a:off x="8994495" y="2250803"/>
              <a:ext cx="1315319" cy="1315318"/>
            </a:xfrm>
            <a:prstGeom prst="ellipse">
              <a:avLst/>
            </a:prstGeom>
            <a:solidFill>
              <a:srgbClr val="C94248">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smtClean="0">
                  <a:solidFill>
                    <a:srgbClr val="1A2237"/>
                  </a:solidFill>
                  <a:latin typeface="方正苏新诗柳楷简体" panose="02000000000000000000" pitchFamily="2" charset="-122"/>
                  <a:ea typeface="方正苏新诗柳楷简体" panose="02000000000000000000" pitchFamily="2" charset="-122"/>
                </a:rPr>
                <a:t>贰</a:t>
              </a:r>
              <a:endParaRPr lang="en-US" sz="7200"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37" name="Oval 4">
              <a:extLst>
                <a:ext uri="{FF2B5EF4-FFF2-40B4-BE49-F238E27FC236}">
                  <a16:creationId xmlns:a16="http://schemas.microsoft.com/office/drawing/2014/main" id="{5E6DEEA2-A932-4DD6-B431-C2DF222EFE85}"/>
                </a:ext>
              </a:extLst>
            </p:cNvPr>
            <p:cNvSpPr/>
            <p:nvPr/>
          </p:nvSpPr>
          <p:spPr>
            <a:xfrm>
              <a:off x="7352159" y="4155803"/>
              <a:ext cx="986327" cy="986326"/>
            </a:xfrm>
            <a:prstGeom prst="ellipse">
              <a:avLst/>
            </a:prstGeom>
            <a:solidFill>
              <a:srgbClr val="F2C663">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smtClean="0">
                  <a:solidFill>
                    <a:srgbClr val="1A2237"/>
                  </a:solidFill>
                  <a:latin typeface="方正苏新诗柳楷简体" panose="02000000000000000000" pitchFamily="2" charset="-122"/>
                  <a:ea typeface="方正苏新诗柳楷简体" panose="02000000000000000000" pitchFamily="2" charset="-122"/>
                </a:rPr>
                <a:t>壹</a:t>
              </a:r>
              <a:endParaRPr lang="en-US" sz="4000" b="1" dirty="0">
                <a:solidFill>
                  <a:srgbClr val="1A2237"/>
                </a:solidFill>
                <a:latin typeface="方正苏新诗柳楷简体" panose="02000000000000000000" pitchFamily="2" charset="-122"/>
                <a:ea typeface="方正苏新诗柳楷简体" panose="02000000000000000000" pitchFamily="2" charset="-122"/>
              </a:endParaRPr>
            </a:p>
          </p:txBody>
        </p:sp>
      </p:grpSp>
      <p:grpSp>
        <p:nvGrpSpPr>
          <p:cNvPr id="28" name="组合 27">
            <a:extLst>
              <a:ext uri="{FF2B5EF4-FFF2-40B4-BE49-F238E27FC236}">
                <a16:creationId xmlns:a16="http://schemas.microsoft.com/office/drawing/2014/main" id="{CD2CF639-9D05-46B1-AC97-39BA3FE07288}"/>
              </a:ext>
            </a:extLst>
          </p:cNvPr>
          <p:cNvGrpSpPr/>
          <p:nvPr/>
        </p:nvGrpSpPr>
        <p:grpSpPr>
          <a:xfrm>
            <a:off x="7878683" y="67649"/>
            <a:ext cx="4313317" cy="6878806"/>
            <a:chOff x="6036558" y="240718"/>
            <a:chExt cx="5344347" cy="6878806"/>
          </a:xfrm>
        </p:grpSpPr>
        <p:grpSp>
          <p:nvGrpSpPr>
            <p:cNvPr id="29" name="组合 28">
              <a:extLst>
                <a:ext uri="{FF2B5EF4-FFF2-40B4-BE49-F238E27FC236}">
                  <a16:creationId xmlns:a16="http://schemas.microsoft.com/office/drawing/2014/main" id="{7414D5B3-C85E-4A03-8BD0-34CD297C5ECD}"/>
                </a:ext>
              </a:extLst>
            </p:cNvPr>
            <p:cNvGrpSpPr/>
            <p:nvPr/>
          </p:nvGrpSpPr>
          <p:grpSpPr>
            <a:xfrm>
              <a:off x="6036558" y="2590981"/>
              <a:ext cx="534057" cy="2162061"/>
              <a:chOff x="5986308" y="2683930"/>
              <a:chExt cx="534057" cy="2162061"/>
            </a:xfrm>
          </p:grpSpPr>
          <p:sp>
            <p:nvSpPr>
              <p:cNvPr id="31" name="椭圆 30">
                <a:extLst>
                  <a:ext uri="{FF2B5EF4-FFF2-40B4-BE49-F238E27FC236}">
                    <a16:creationId xmlns:a16="http://schemas.microsoft.com/office/drawing/2014/main" id="{761C4AE6-01D4-4F97-BBA9-5FA118B9F641}"/>
                  </a:ext>
                </a:extLst>
              </p:cNvPr>
              <p:cNvSpPr/>
              <p:nvPr/>
            </p:nvSpPr>
            <p:spPr>
              <a:xfrm>
                <a:off x="5986308" y="2683930"/>
                <a:ext cx="422031" cy="422031"/>
              </a:xfrm>
              <a:prstGeom prst="ellipse">
                <a:avLst/>
              </a:prstGeom>
              <a:solidFill>
                <a:srgbClr val="F2C66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贰</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32" name="文本框 31">
                <a:extLst>
                  <a:ext uri="{FF2B5EF4-FFF2-40B4-BE49-F238E27FC236}">
                    <a16:creationId xmlns:a16="http://schemas.microsoft.com/office/drawing/2014/main" id="{DA812CED-04E2-433B-97A6-613D258AA2C7}"/>
                  </a:ext>
                </a:extLst>
              </p:cNvPr>
              <p:cNvSpPr txBox="1"/>
              <p:nvPr/>
            </p:nvSpPr>
            <p:spPr>
              <a:xfrm>
                <a:off x="6058700" y="3192333"/>
                <a:ext cx="461665" cy="1653658"/>
              </a:xfrm>
              <a:prstGeom prst="rect">
                <a:avLst/>
              </a:prstGeom>
              <a:noFill/>
            </p:spPr>
            <p:txBody>
              <a:bodyPr vert="eaVert" wrap="none" rtlCol="0">
                <a:spAutoFit/>
              </a:bodyPr>
              <a:lstStyle/>
              <a:p>
                <a:r>
                  <a:rPr lang="en-US" altLang="zh-CN">
                    <a:solidFill>
                      <a:srgbClr val="F2C663"/>
                    </a:solidFill>
                    <a:latin typeface="方正苏新诗柳楷简体" panose="02000000000000000000" pitchFamily="2" charset="-122"/>
                    <a:ea typeface="方正苏新诗柳楷简体" panose="02000000000000000000" pitchFamily="2" charset="-122"/>
                  </a:rPr>
                  <a:t>nonlocal</a:t>
                </a:r>
                <a:r>
                  <a:rPr lang="zh-CN" altLang="en-US">
                    <a:solidFill>
                      <a:srgbClr val="F2C663"/>
                    </a:solidFill>
                    <a:latin typeface="方正苏新诗柳楷简体" panose="02000000000000000000" pitchFamily="2" charset="-122"/>
                    <a:ea typeface="方正苏新诗柳楷简体" panose="02000000000000000000" pitchFamily="2" charset="-122"/>
                  </a:rPr>
                  <a:t>关键字</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30" name="文本框 29">
              <a:extLst>
                <a:ext uri="{FF2B5EF4-FFF2-40B4-BE49-F238E27FC236}">
                  <a16:creationId xmlns:a16="http://schemas.microsoft.com/office/drawing/2014/main" id="{F4544ED3-3061-42E2-8876-E66096A9BEB2}"/>
                </a:ext>
              </a:extLst>
            </p:cNvPr>
            <p:cNvSpPr txBox="1"/>
            <p:nvPr/>
          </p:nvSpPr>
          <p:spPr>
            <a:xfrm>
              <a:off x="6458589" y="240718"/>
              <a:ext cx="4922316" cy="6878806"/>
            </a:xfrm>
            <a:prstGeom prst="rect">
              <a:avLst/>
            </a:prstGeom>
            <a:noFill/>
          </p:spPr>
          <p:txBody>
            <a:bodyPr vert="horz"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a:solidFill>
                    <a:schemeClr val="bg1"/>
                  </a:solidFill>
                  <a:latin typeface="方正苏新诗柳楷简体" panose="02000000000000000000" pitchFamily="2" charset="-122"/>
                  <a:ea typeface="方正苏新诗柳楷简体" panose="02000000000000000000" pitchFamily="2" charset="-122"/>
                </a:rPr>
                <a:t>关键字声明的变量必须在全局作用域上，不能嵌套作用域上，当要修改嵌套作用域（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a:t>
              </a:r>
              <a:r>
                <a:rPr lang="zh-CN" altLang="en-US" sz="1400">
                  <a:solidFill>
                    <a:schemeClr val="bg1"/>
                  </a:solidFill>
                  <a:latin typeface="方正苏新诗柳楷简体" panose="02000000000000000000" pitchFamily="2" charset="-122"/>
                  <a:ea typeface="方正苏新诗柳楷简体" panose="02000000000000000000" pitchFamily="2" charset="-122"/>
                </a:rPr>
                <a:t>作用域，外层非全局作用域）中的变量怎么办呢，这时就需要</a:t>
              </a:r>
              <a:r>
                <a:rPr lang="en-US" altLang="zh-CN" sz="1400">
                  <a:solidFill>
                    <a:schemeClr val="bg1"/>
                  </a:solidFill>
                  <a:latin typeface="方正苏新诗柳楷简体" panose="02000000000000000000" pitchFamily="2" charset="-122"/>
                  <a:ea typeface="方正苏新诗柳楷简体" panose="02000000000000000000" pitchFamily="2" charset="-122"/>
                </a:rPr>
                <a:t>nonlocal</a:t>
              </a:r>
              <a:r>
                <a:rPr lang="zh-CN" altLang="en-US" sz="1400">
                  <a:solidFill>
                    <a:schemeClr val="bg1"/>
                  </a:solidFill>
                  <a:latin typeface="方正苏新诗柳楷简体" panose="02000000000000000000" pitchFamily="2" charset="-122"/>
                  <a:ea typeface="方正苏新诗柳楷简体" panose="02000000000000000000" pitchFamily="2" charset="-122"/>
                </a:rPr>
                <a:t>关键字</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了：</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count = 200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outer():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count = 10    # enclosing </a:t>
              </a:r>
              <a:r>
                <a:rPr lang="zh-CN" altLang="en-US" sz="1400">
                  <a:solidFill>
                    <a:schemeClr val="bg1"/>
                  </a:solidFill>
                  <a:latin typeface="方正苏新诗柳楷简体" panose="02000000000000000000" pitchFamily="2" charset="-122"/>
                  <a:ea typeface="方正苏新诗柳楷简体" panose="02000000000000000000" pitchFamily="2" charset="-122"/>
                </a:rPr>
                <a:t>嵌套作用域</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def inner():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nonlocal count  # </a:t>
              </a:r>
              <a:r>
                <a:rPr lang="zh-CN" altLang="en-US" sz="1400">
                  <a:solidFill>
                    <a:schemeClr val="bg1"/>
                  </a:solidFill>
                  <a:latin typeface="方正苏新诗柳楷简体" panose="02000000000000000000" pitchFamily="2" charset="-122"/>
                  <a:ea typeface="方正苏新诗柳楷简体" panose="02000000000000000000" pitchFamily="2" charset="-122"/>
                </a:rPr>
                <a:t>引用 </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count = 10</a:t>
              </a:r>
              <a:r>
                <a:rPr lang="zh-CN" altLang="en-US" sz="1400">
                  <a:solidFill>
                    <a:schemeClr val="bg1"/>
                  </a:solidFill>
                  <a:latin typeface="方正苏新诗柳楷简体" panose="02000000000000000000" pitchFamily="2" charset="-122"/>
                  <a:ea typeface="方正苏新诗柳楷简体" panose="02000000000000000000" pitchFamily="2" charset="-122"/>
                </a:rPr>
                <a:t>，如果不加，</a:t>
              </a:r>
              <a:r>
                <a:rPr lang="en-US" altLang="zh-CN" sz="1400">
                  <a:solidFill>
                    <a:schemeClr val="bg1"/>
                  </a:solidFill>
                  <a:latin typeface="方正苏新诗柳楷简体" panose="02000000000000000000" pitchFamily="2" charset="-122"/>
                  <a:ea typeface="方正苏新诗柳楷简体" panose="02000000000000000000" pitchFamily="2" charset="-122"/>
                </a:rPr>
                <a:t>print(count) </a:t>
              </a:r>
              <a:r>
                <a:rPr lang="zh-CN" altLang="en-US" sz="1400">
                  <a:solidFill>
                    <a:schemeClr val="bg1"/>
                  </a:solidFill>
                  <a:latin typeface="方正苏新诗柳楷简体" panose="02000000000000000000" pitchFamily="2" charset="-122"/>
                  <a:ea typeface="方正苏新诗柳楷简体" panose="02000000000000000000" pitchFamily="2" charset="-122"/>
                </a:rPr>
                <a:t>会引用 </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count = 10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#global count   </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   # </a:t>
              </a:r>
              <a:r>
                <a:rPr lang="zh-CN" altLang="en-US" sz="1400">
                  <a:solidFill>
                    <a:schemeClr val="bg1"/>
                  </a:solidFill>
                  <a:latin typeface="方正苏新诗柳楷简体" panose="02000000000000000000" pitchFamily="2" charset="-122"/>
                  <a:ea typeface="方正苏新诗柳楷简体" panose="02000000000000000000" pitchFamily="2" charset="-122"/>
                </a:rPr>
                <a:t>这里引用最外层的 </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count = 200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count = 20  # </a:t>
              </a:r>
              <a:r>
                <a:rPr lang="zh-CN" altLang="en-US" sz="1400">
                  <a:solidFill>
                    <a:schemeClr val="bg1"/>
                  </a:solidFill>
                  <a:latin typeface="方正苏新诗柳楷简体" panose="02000000000000000000" pitchFamily="2" charset="-122"/>
                  <a:ea typeface="方正苏新诗柳楷简体" panose="02000000000000000000" pitchFamily="2" charset="-122"/>
                </a:rPr>
                <a:t>修改 </a:t>
              </a:r>
              <a:r>
                <a:rPr lang="en-US" altLang="zh-CN" sz="1400">
                  <a:solidFill>
                    <a:schemeClr val="bg1"/>
                  </a:solidFill>
                  <a:latin typeface="方正苏新诗柳楷简体" panose="02000000000000000000" pitchFamily="2" charset="-122"/>
                  <a:ea typeface="方正苏新诗柳楷简体" panose="02000000000000000000" pitchFamily="2" charset="-122"/>
                </a:rPr>
                <a:t>enclosing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count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print(count)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inner()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print(count)  # </a:t>
              </a:r>
              <a:r>
                <a:rPr lang="zh-CN" altLang="en-US" sz="1400">
                  <a:solidFill>
                    <a:schemeClr val="bg1"/>
                  </a:solidFill>
                  <a:latin typeface="方正苏新诗柳楷简体" panose="02000000000000000000" pitchFamily="2" charset="-122"/>
                  <a:ea typeface="方正苏新诗柳楷简体" panose="02000000000000000000" pitchFamily="2" charset="-122"/>
                </a:rPr>
                <a:t>这里的值不是 </a:t>
              </a:r>
              <a:r>
                <a:rPr lang="en-US" altLang="zh-CN" sz="1400">
                  <a:solidFill>
                    <a:schemeClr val="bg1"/>
                  </a:solidFill>
                  <a:latin typeface="方正苏新诗柳楷简体" panose="02000000000000000000" pitchFamily="2" charset="-122"/>
                  <a:ea typeface="方正苏新诗柳楷简体" panose="02000000000000000000" pitchFamily="2" charset="-122"/>
                </a:rPr>
                <a:t>outer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a:solidFill>
                    <a:schemeClr val="bg1"/>
                  </a:solidFill>
                  <a:latin typeface="方正苏新诗柳楷简体" panose="02000000000000000000" pitchFamily="2" charset="-122"/>
                  <a:ea typeface="方正苏新诗柳楷简体" panose="02000000000000000000" pitchFamily="2" charset="-122"/>
                </a:rPr>
                <a:t>count </a:t>
              </a:r>
              <a:r>
                <a:rPr lang="zh-CN" altLang="en-US" sz="1400">
                  <a:solidFill>
                    <a:schemeClr val="bg1"/>
                  </a:solidFill>
                  <a:latin typeface="方正苏新诗柳楷简体" panose="02000000000000000000" pitchFamily="2" charset="-122"/>
                  <a:ea typeface="方正苏新诗柳楷简体" panose="02000000000000000000" pitchFamily="2" charset="-122"/>
                </a:rPr>
                <a:t>，而是 </a:t>
              </a:r>
              <a:r>
                <a:rPr lang="en-US" altLang="zh-CN" sz="1400">
                  <a:solidFill>
                    <a:schemeClr val="bg1"/>
                  </a:solidFill>
                  <a:latin typeface="方正苏新诗柳楷简体" panose="02000000000000000000" pitchFamily="2" charset="-122"/>
                  <a:ea typeface="方正苏新诗柳楷简体" panose="02000000000000000000" pitchFamily="2" charset="-122"/>
                </a:rPr>
                <a:t>inner </a:t>
              </a:r>
              <a:r>
                <a:rPr lang="zh-CN" altLang="en-US" sz="1400">
                  <a:solidFill>
                    <a:schemeClr val="bg1"/>
                  </a:solidFill>
                  <a:latin typeface="方正苏新诗柳楷简体" panose="02000000000000000000" pitchFamily="2" charset="-122"/>
                  <a:ea typeface="方正苏新诗柳楷简体" panose="02000000000000000000" pitchFamily="2" charset="-122"/>
                </a:rPr>
                <a:t>的 </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count(count</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值已被修改</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outer()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#20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#20</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9" name="组合 8">
            <a:extLst>
              <a:ext uri="{FF2B5EF4-FFF2-40B4-BE49-F238E27FC236}">
                <a16:creationId xmlns:a16="http://schemas.microsoft.com/office/drawing/2014/main" id="{0B4DAD02-DAEE-46E5-BFD0-4C16A2965DF1}"/>
              </a:ext>
            </a:extLst>
          </p:cNvPr>
          <p:cNvGrpSpPr/>
          <p:nvPr/>
        </p:nvGrpSpPr>
        <p:grpSpPr>
          <a:xfrm>
            <a:off x="644982" y="939268"/>
            <a:ext cx="4248718" cy="5262979"/>
            <a:chOff x="2178397" y="2459546"/>
            <a:chExt cx="4248718" cy="5262979"/>
          </a:xfrm>
        </p:grpSpPr>
        <p:grpSp>
          <p:nvGrpSpPr>
            <p:cNvPr id="3" name="组合 2">
              <a:extLst>
                <a:ext uri="{FF2B5EF4-FFF2-40B4-BE49-F238E27FC236}">
                  <a16:creationId xmlns:a16="http://schemas.microsoft.com/office/drawing/2014/main" id="{331B2922-7DEB-4A91-BDDE-200EB8743CBA}"/>
                </a:ext>
              </a:extLst>
            </p:cNvPr>
            <p:cNvGrpSpPr/>
            <p:nvPr/>
          </p:nvGrpSpPr>
          <p:grpSpPr>
            <a:xfrm>
              <a:off x="5423624" y="3655143"/>
              <a:ext cx="1003491" cy="1988686"/>
              <a:chOff x="5373374" y="3748092"/>
              <a:chExt cx="1003491" cy="1988686"/>
            </a:xfrm>
          </p:grpSpPr>
          <p:sp>
            <p:nvSpPr>
              <p:cNvPr id="4" name="椭圆 3">
                <a:extLst>
                  <a:ext uri="{FF2B5EF4-FFF2-40B4-BE49-F238E27FC236}">
                    <a16:creationId xmlns:a16="http://schemas.microsoft.com/office/drawing/2014/main" id="{0383954D-CF3F-412A-9312-61438E717796}"/>
                  </a:ext>
                </a:extLst>
              </p:cNvPr>
              <p:cNvSpPr/>
              <p:nvPr/>
            </p:nvSpPr>
            <p:spPr>
              <a:xfrm>
                <a:off x="5954834" y="5314747"/>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壹</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5" name="文本框 4">
                <a:extLst>
                  <a:ext uri="{FF2B5EF4-FFF2-40B4-BE49-F238E27FC236}">
                    <a16:creationId xmlns:a16="http://schemas.microsoft.com/office/drawing/2014/main" id="{691673AC-ABA2-4ADB-8B1A-A7274C43C003}"/>
                  </a:ext>
                </a:extLst>
              </p:cNvPr>
              <p:cNvSpPr txBox="1"/>
              <p:nvPr/>
            </p:nvSpPr>
            <p:spPr>
              <a:xfrm>
                <a:off x="5373374" y="3748092"/>
                <a:ext cx="461665" cy="1421415"/>
              </a:xfrm>
              <a:prstGeom prst="rect">
                <a:avLst/>
              </a:prstGeom>
              <a:noFill/>
            </p:spPr>
            <p:txBody>
              <a:bodyPr vert="eaVert" wrap="none" rtlCol="0">
                <a:spAutoFit/>
              </a:bodyPr>
              <a:lstStyle/>
              <a:p>
                <a:r>
                  <a:rPr lang="en-US" altLang="zh-CN">
                    <a:solidFill>
                      <a:srgbClr val="F2C663"/>
                    </a:solidFill>
                    <a:latin typeface="方正苏新诗柳楷简体" panose="02000000000000000000" pitchFamily="2" charset="-122"/>
                    <a:ea typeface="方正苏新诗柳楷简体" panose="02000000000000000000" pitchFamily="2" charset="-122"/>
                  </a:rPr>
                  <a:t>global</a:t>
                </a:r>
                <a:r>
                  <a:rPr lang="zh-CN" altLang="en-US">
                    <a:solidFill>
                      <a:srgbClr val="F2C663"/>
                    </a:solidFill>
                    <a:latin typeface="方正苏新诗柳楷简体" panose="02000000000000000000" pitchFamily="2" charset="-122"/>
                    <a:ea typeface="方正苏新诗柳楷简体" panose="02000000000000000000" pitchFamily="2" charset="-122"/>
                  </a:rPr>
                  <a:t>关键字</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8" name="文本框 7">
              <a:extLst>
                <a:ext uri="{FF2B5EF4-FFF2-40B4-BE49-F238E27FC236}">
                  <a16:creationId xmlns:a16="http://schemas.microsoft.com/office/drawing/2014/main" id="{CAEFD7C5-4C8F-4274-B0A4-00190D930861}"/>
                </a:ext>
              </a:extLst>
            </p:cNvPr>
            <p:cNvSpPr txBox="1"/>
            <p:nvPr/>
          </p:nvSpPr>
          <p:spPr>
            <a:xfrm>
              <a:off x="2178397" y="2459546"/>
              <a:ext cx="3416320" cy="5262979"/>
            </a:xfrm>
            <a:prstGeom prst="rect">
              <a:avLst/>
            </a:prstGeom>
            <a:noFill/>
          </p:spPr>
          <p:txBody>
            <a:bodyPr vert="horz" wrap="square" rtlCol="0">
              <a:spAutoFit/>
            </a:bodyPr>
            <a:lstStyle/>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当内部作用域想修改外部作用域的变量时，就要用到</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a:solidFill>
                    <a:schemeClr val="bg1"/>
                  </a:solidFill>
                  <a:latin typeface="方正苏新诗柳楷简体" panose="02000000000000000000" pitchFamily="2" charset="-122"/>
                  <a:ea typeface="方正苏新诗柳楷简体" panose="02000000000000000000" pitchFamily="2" charset="-122"/>
                </a:rPr>
                <a:t>和</a:t>
              </a:r>
              <a:r>
                <a:rPr lang="en-US" altLang="zh-CN" sz="1400">
                  <a:solidFill>
                    <a:schemeClr val="bg1"/>
                  </a:solidFill>
                  <a:latin typeface="方正苏新诗柳楷简体" panose="02000000000000000000" pitchFamily="2" charset="-122"/>
                  <a:ea typeface="方正苏新诗柳楷简体" panose="02000000000000000000" pitchFamily="2" charset="-122"/>
                </a:rPr>
                <a:t>nonlocal</a:t>
              </a:r>
              <a:r>
                <a:rPr lang="zh-CN" altLang="en-US" sz="1400">
                  <a:solidFill>
                    <a:schemeClr val="bg1"/>
                  </a:solidFill>
                  <a:latin typeface="方正苏新诗柳楷简体" panose="02000000000000000000" pitchFamily="2" charset="-122"/>
                  <a:ea typeface="方正苏新诗柳楷简体" panose="02000000000000000000" pitchFamily="2" charset="-122"/>
                </a:rPr>
                <a:t>关键字了，当修改的变量是在全局作用域（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a:solidFill>
                    <a:schemeClr val="bg1"/>
                  </a:solidFill>
                  <a:latin typeface="方正苏新诗柳楷简体" panose="02000000000000000000" pitchFamily="2" charset="-122"/>
                  <a:ea typeface="方正苏新诗柳楷简体" panose="02000000000000000000" pitchFamily="2" charset="-122"/>
                </a:rPr>
                <a:t>作用域）上的，就要使用</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a:solidFill>
                    <a:schemeClr val="bg1"/>
                  </a:solidFill>
                  <a:latin typeface="方正苏新诗柳楷简体" panose="02000000000000000000" pitchFamily="2" charset="-122"/>
                  <a:ea typeface="方正苏新诗柳楷简体" panose="02000000000000000000" pitchFamily="2" charset="-122"/>
                </a:rPr>
                <a:t>先声明一下，代码如下</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count = 10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outer():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global count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print(count) </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count = 100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print(count)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outer()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#10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#100# global </a:t>
              </a:r>
              <a:r>
                <a:rPr lang="zh-CN" altLang="en-US" sz="1400">
                  <a:solidFill>
                    <a:schemeClr val="bg1"/>
                  </a:solidFill>
                  <a:latin typeface="方正苏新诗柳楷简体" panose="02000000000000000000" pitchFamily="2" charset="-122"/>
                  <a:ea typeface="方正苏新诗柳楷简体" panose="02000000000000000000" pitchFamily="2" charset="-122"/>
                </a:rPr>
                <a:t>能少用就少用，因为会对全局变量做出修改，影响全局其他地方用这个全局变量</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77176438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0.70"/>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strVal val="#ppt_w*0.70"/>
                                          </p:val>
                                        </p:tav>
                                        <p:tav tm="100000">
                                          <p:val>
                                            <p:strVal val="#ppt_w"/>
                                          </p:val>
                                        </p:tav>
                                      </p:tavLst>
                                    </p:anim>
                                    <p:anim calcmode="lin" valueType="num">
                                      <p:cBhvr>
                                        <p:cTn id="20" dur="1000" fill="hold"/>
                                        <p:tgtEl>
                                          <p:spTgt spid="28"/>
                                        </p:tgtEl>
                                        <p:attrNameLst>
                                          <p:attrName>ppt_h</p:attrName>
                                        </p:attrNameLst>
                                      </p:cBhvr>
                                      <p:tavLst>
                                        <p:tav tm="0">
                                          <p:val>
                                            <p:strVal val="#ppt_h"/>
                                          </p:val>
                                        </p:tav>
                                        <p:tav tm="100000">
                                          <p:val>
                                            <p:strVal val="#ppt_h"/>
                                          </p:val>
                                        </p:tav>
                                      </p:tavLst>
                                    </p:anim>
                                    <p:animEffect transition="in" filter="fade">
                                      <p:cBhvr>
                                        <p:cTn id="2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29B8589F-46C3-4DF5-BE59-3D9804359C7B}"/>
              </a:ext>
            </a:extLst>
          </p:cNvPr>
          <p:cNvPicPr>
            <a:picLocks noChangeAspect="1"/>
          </p:cNvPicPr>
          <p:nvPr/>
        </p:nvPicPr>
        <p:blipFill rotWithShape="1">
          <a:blip r:embed="rId3">
            <a:extLst>
              <a:ext uri="{28A0092B-C50C-407E-A947-70E740481C1C}">
                <a14:useLocalDpi xmlns:a14="http://schemas.microsoft.com/office/drawing/2010/main" val="0"/>
              </a:ext>
            </a:extLst>
          </a:blip>
          <a:srcRect l="48536" t="-271" b="74498"/>
          <a:stretch/>
        </p:blipFill>
        <p:spPr>
          <a:xfrm rot="21052593">
            <a:off x="2293036" y="-663429"/>
            <a:ext cx="9941345" cy="2800430"/>
          </a:xfrm>
          <a:prstGeom prst="rect">
            <a:avLst/>
          </a:prstGeom>
        </p:spPr>
      </p:pic>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a:solidFill>
                  <a:srgbClr val="F2C663">
                    <a:alpha val="11000"/>
                  </a:srgbClr>
                </a:solidFill>
                <a:latin typeface="方正苏新诗柳楷简体" panose="02000000000000000000" pitchFamily="2" charset="-122"/>
                <a:ea typeface="方正苏新诗柳楷简体" panose="02000000000000000000" pitchFamily="2" charset="-122"/>
              </a:rPr>
              <a:t>补</a:t>
            </a:r>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充知识</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24" name="组合 23">
            <a:extLst>
              <a:ext uri="{FF2B5EF4-FFF2-40B4-BE49-F238E27FC236}">
                <a16:creationId xmlns:a16="http://schemas.microsoft.com/office/drawing/2014/main" id="{BCD91170-AD89-4E3B-B625-402C9A7F9034}"/>
              </a:ext>
            </a:extLst>
          </p:cNvPr>
          <p:cNvGrpSpPr/>
          <p:nvPr/>
        </p:nvGrpSpPr>
        <p:grpSpPr>
          <a:xfrm>
            <a:off x="2293222" y="2095302"/>
            <a:ext cx="8080016" cy="4677799"/>
            <a:chOff x="4821585" y="1896483"/>
            <a:chExt cx="5060036" cy="4677799"/>
          </a:xfrm>
        </p:grpSpPr>
        <p:grpSp>
          <p:nvGrpSpPr>
            <p:cNvPr id="25" name="组合 24">
              <a:extLst>
                <a:ext uri="{FF2B5EF4-FFF2-40B4-BE49-F238E27FC236}">
                  <a16:creationId xmlns:a16="http://schemas.microsoft.com/office/drawing/2014/main" id="{B45AB81F-3F1E-4436-BE1B-FA2C588EAA65}"/>
                </a:ext>
              </a:extLst>
            </p:cNvPr>
            <p:cNvGrpSpPr/>
            <p:nvPr/>
          </p:nvGrpSpPr>
          <p:grpSpPr>
            <a:xfrm>
              <a:off x="4821585" y="1896483"/>
              <a:ext cx="964194" cy="422031"/>
              <a:chOff x="4771335" y="1989432"/>
              <a:chExt cx="964194" cy="422031"/>
            </a:xfrm>
          </p:grpSpPr>
          <p:sp>
            <p:nvSpPr>
              <p:cNvPr id="38" name="椭圆 37">
                <a:extLst>
                  <a:ext uri="{FF2B5EF4-FFF2-40B4-BE49-F238E27FC236}">
                    <a16:creationId xmlns:a16="http://schemas.microsoft.com/office/drawing/2014/main" id="{770FE816-528B-4A1B-921E-CDED5EE6B2B7}"/>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39" name="文本框 38">
                <a:extLst>
                  <a:ext uri="{FF2B5EF4-FFF2-40B4-BE49-F238E27FC236}">
                    <a16:creationId xmlns:a16="http://schemas.microsoft.com/office/drawing/2014/main" id="{3886DF31-451D-4C2D-A813-1A409BD06A52}"/>
                  </a:ext>
                </a:extLst>
              </p:cNvPr>
              <p:cNvSpPr txBox="1"/>
              <p:nvPr/>
            </p:nvSpPr>
            <p:spPr>
              <a:xfrm>
                <a:off x="5330770" y="2020212"/>
                <a:ext cx="404759"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小结</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26" name="文本框 25">
              <a:extLst>
                <a:ext uri="{FF2B5EF4-FFF2-40B4-BE49-F238E27FC236}">
                  <a16:creationId xmlns:a16="http://schemas.microsoft.com/office/drawing/2014/main" id="{BC9454F9-1BBF-4256-B1CD-68398610484D}"/>
                </a:ext>
              </a:extLst>
            </p:cNvPr>
            <p:cNvSpPr txBox="1"/>
            <p:nvPr/>
          </p:nvSpPr>
          <p:spPr>
            <a:xfrm>
              <a:off x="5442175" y="2318630"/>
              <a:ext cx="4439446" cy="4255652"/>
            </a:xfrm>
            <a:prstGeom prst="rect">
              <a:avLst/>
            </a:prstGeom>
            <a:noFill/>
          </p:spPr>
          <p:txBody>
            <a:bodyPr wrap="square" rtlCol="0">
              <a:spAutoFit/>
            </a:bodyPr>
            <a:lstStyle/>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1</a:t>
              </a:r>
              <a:r>
                <a:rPr lang="zh-CN" altLang="en-US" sz="1400">
                  <a:solidFill>
                    <a:schemeClr val="bg1"/>
                  </a:solidFill>
                  <a:latin typeface="方正苏新诗柳楷简体" panose="02000000000000000000" pitchFamily="2" charset="-122"/>
                  <a:ea typeface="方正苏新诗柳楷简体" panose="02000000000000000000" pitchFamily="2" charset="-122"/>
                </a:rPr>
                <a:t>）变量查找顺序：</a:t>
              </a:r>
              <a:r>
                <a:rPr lang="en-US" altLang="zh-CN" sz="1400">
                  <a:solidFill>
                    <a:schemeClr val="bg1"/>
                  </a:solidFill>
                  <a:latin typeface="方正苏新诗柳楷简体" panose="02000000000000000000" pitchFamily="2" charset="-122"/>
                  <a:ea typeface="方正苏新诗柳楷简体" panose="02000000000000000000" pitchFamily="2" charset="-122"/>
                </a:rPr>
                <a:t>LEGB</a:t>
              </a:r>
              <a:r>
                <a:rPr lang="zh-CN" altLang="en-US" sz="1400">
                  <a:solidFill>
                    <a:schemeClr val="bg1"/>
                  </a:solidFill>
                  <a:latin typeface="方正苏新诗柳楷简体" panose="02000000000000000000" pitchFamily="2" charset="-122"/>
                  <a:ea typeface="方正苏新诗柳楷简体" panose="02000000000000000000" pitchFamily="2" charset="-122"/>
                </a:rPr>
                <a:t>，局部作用域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外层作用域</a:t>
              </a:r>
              <a:r>
                <a:rPr lang="en-US" altLang="zh-CN" sz="1400">
                  <a:solidFill>
                    <a:schemeClr val="bg1"/>
                  </a:solidFill>
                  <a:latin typeface="方正苏新诗柳楷简体" panose="02000000000000000000" pitchFamily="2" charset="-122"/>
                  <a:ea typeface="方正苏新诗柳楷简体" panose="02000000000000000000" pitchFamily="2" charset="-122"/>
                </a:rPr>
                <a:t>&gt;</a:t>
              </a:r>
              <a:r>
                <a:rPr lang="zh-CN" altLang="en-US" sz="1400">
                  <a:solidFill>
                    <a:schemeClr val="bg1"/>
                  </a:solidFill>
                  <a:latin typeface="方正苏新诗柳楷简体" panose="02000000000000000000" pitchFamily="2" charset="-122"/>
                  <a:ea typeface="方正苏新诗柳楷简体" panose="02000000000000000000" pitchFamily="2" charset="-122"/>
                </a:rPr>
                <a:t>当前模块中的全局</a:t>
              </a:r>
              <a:r>
                <a:rPr lang="en-US" altLang="zh-CN" sz="1400">
                  <a:solidFill>
                    <a:schemeClr val="bg1"/>
                  </a:solidFill>
                  <a:latin typeface="方正苏新诗柳楷简体" panose="02000000000000000000" pitchFamily="2" charset="-122"/>
                  <a:ea typeface="方正苏新诗柳楷简体" panose="02000000000000000000" pitchFamily="2" charset="-122"/>
                </a:rPr>
                <a:t>&gt;python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内置作用域；</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2</a:t>
              </a:r>
              <a:r>
                <a:rPr lang="zh-CN" altLang="en-US" sz="1400">
                  <a:solidFill>
                    <a:schemeClr val="bg1"/>
                  </a:solidFill>
                  <a:latin typeface="方正苏新诗柳楷简体" panose="02000000000000000000" pitchFamily="2" charset="-122"/>
                  <a:ea typeface="方正苏新诗柳楷简体" panose="02000000000000000000" pitchFamily="2" charset="-122"/>
                </a:rPr>
                <a:t>）只有模块、类、及函数才能引入新作用域；</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3</a:t>
              </a:r>
              <a:r>
                <a:rPr lang="zh-CN" altLang="en-US" sz="1400">
                  <a:solidFill>
                    <a:schemeClr val="bg1"/>
                  </a:solidFill>
                  <a:latin typeface="方正苏新诗柳楷简体" panose="02000000000000000000" pitchFamily="2" charset="-122"/>
                  <a:ea typeface="方正苏新诗柳楷简体" panose="02000000000000000000" pitchFamily="2" charset="-122"/>
                </a:rPr>
                <a:t>）对于一个变量，内部作用域先声明就会覆盖外部变量，不声明直接使用，就会使用外部作用域的变量；</a:t>
              </a:r>
            </a:p>
            <a:p>
              <a:pPr>
                <a:lnSpc>
                  <a:spcPct val="150000"/>
                </a:lnSpc>
              </a:pP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4</a:t>
              </a:r>
              <a:r>
                <a:rPr lang="zh-CN" altLang="en-US" sz="1400">
                  <a:solidFill>
                    <a:schemeClr val="bg1"/>
                  </a:solidFill>
                  <a:latin typeface="方正苏新诗柳楷简体" panose="02000000000000000000" pitchFamily="2" charset="-122"/>
                  <a:ea typeface="方正苏新诗柳楷简体" panose="02000000000000000000" pitchFamily="2" charset="-122"/>
                </a:rPr>
                <a:t>）内部作用域要修改外部作用域变量的值时，全局变量要使用</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a:t>
              </a:r>
              <a:r>
                <a:rPr lang="zh-CN" altLang="en-US" sz="1400">
                  <a:solidFill>
                    <a:schemeClr val="bg1"/>
                  </a:solidFill>
                  <a:latin typeface="方正苏新诗柳楷简体" panose="02000000000000000000" pitchFamily="2" charset="-122"/>
                  <a:ea typeface="方正苏新诗柳楷简体" panose="02000000000000000000" pitchFamily="2" charset="-122"/>
                </a:rPr>
                <a:t>关键字，嵌套作用域变量要使用</a:t>
              </a:r>
              <a:r>
                <a:rPr lang="en-US" altLang="zh-CN" sz="1400">
                  <a:solidFill>
                    <a:schemeClr val="bg1"/>
                  </a:solidFill>
                  <a:latin typeface="方正苏新诗柳楷简体" panose="02000000000000000000" pitchFamily="2" charset="-122"/>
                  <a:ea typeface="方正苏新诗柳楷简体" panose="02000000000000000000" pitchFamily="2" charset="-122"/>
                </a:rPr>
                <a:t>nonlocal</a:t>
              </a:r>
              <a:r>
                <a:rPr lang="zh-CN" altLang="en-US" sz="1400">
                  <a:solidFill>
                    <a:schemeClr val="bg1"/>
                  </a:solidFill>
                  <a:latin typeface="方正苏新诗柳楷简体" panose="02000000000000000000" pitchFamily="2" charset="-122"/>
                  <a:ea typeface="方正苏新诗柳楷简体" panose="02000000000000000000" pitchFamily="2" charset="-122"/>
                </a:rPr>
                <a:t>关键字。</a:t>
              </a:r>
              <a:r>
                <a:rPr lang="en-US" altLang="zh-CN" sz="1400">
                  <a:solidFill>
                    <a:schemeClr val="bg1"/>
                  </a:solidFill>
                  <a:latin typeface="方正苏新诗柳楷简体" panose="02000000000000000000" pitchFamily="2" charset="-122"/>
                  <a:ea typeface="方正苏新诗柳楷简体" panose="02000000000000000000" pitchFamily="2" charset="-122"/>
                </a:rPr>
                <a:t>nonlocal</a:t>
              </a:r>
              <a:r>
                <a:rPr lang="zh-CN" altLang="en-US" sz="1400">
                  <a:solidFill>
                    <a:schemeClr val="bg1"/>
                  </a:solidFill>
                  <a:latin typeface="方正苏新诗柳楷简体" panose="02000000000000000000" pitchFamily="2" charset="-122"/>
                  <a:ea typeface="方正苏新诗柳楷简体" panose="02000000000000000000" pitchFamily="2" charset="-122"/>
                </a:rPr>
                <a:t>是</a:t>
              </a:r>
              <a:r>
                <a:rPr lang="en-US" altLang="zh-CN" sz="1400">
                  <a:solidFill>
                    <a:schemeClr val="bg1"/>
                  </a:solidFill>
                  <a:latin typeface="方正苏新诗柳楷简体" panose="02000000000000000000" pitchFamily="2" charset="-122"/>
                  <a:ea typeface="方正苏新诗柳楷简体" panose="02000000000000000000" pitchFamily="2" charset="-122"/>
                </a:rPr>
                <a:t>python3</a:t>
              </a:r>
              <a:r>
                <a:rPr lang="zh-CN" altLang="en-US" sz="1400">
                  <a:solidFill>
                    <a:schemeClr val="bg1"/>
                  </a:solidFill>
                  <a:latin typeface="方正苏新诗柳楷简体" panose="02000000000000000000" pitchFamily="2" charset="-122"/>
                  <a:ea typeface="方正苏新诗柳楷简体" panose="02000000000000000000" pitchFamily="2" charset="-122"/>
                </a:rPr>
                <a:t>新增的关键字，有了这个关键字，就能完美的实现闭包了。闭包跟装饰器有关系，在装饰器里介绍。</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pic>
        <p:nvPicPr>
          <p:cNvPr id="34" name="图片 33">
            <a:extLst>
              <a:ext uri="{FF2B5EF4-FFF2-40B4-BE49-F238E27FC236}">
                <a16:creationId xmlns:a16="http://schemas.microsoft.com/office/drawing/2014/main" id="{3CF6DA2A-91E3-4527-B82D-8519E6449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698" y="1125119"/>
            <a:ext cx="2670407" cy="1647076"/>
          </a:xfrm>
          <a:prstGeom prst="rect">
            <a:avLst/>
          </a:prstGeom>
        </p:spPr>
      </p:pic>
      <p:pic>
        <p:nvPicPr>
          <p:cNvPr id="35" name="图片 34">
            <a:extLst>
              <a:ext uri="{FF2B5EF4-FFF2-40B4-BE49-F238E27FC236}">
                <a16:creationId xmlns:a16="http://schemas.microsoft.com/office/drawing/2014/main" id="{FB21BC12-FA41-4EF3-9675-FB2549FD9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64249" y="5168687"/>
            <a:ext cx="1646433" cy="1015501"/>
          </a:xfrm>
          <a:prstGeom prst="rect">
            <a:avLst/>
          </a:prstGeom>
        </p:spPr>
      </p:pic>
    </p:spTree>
    <p:extLst>
      <p:ext uri="{BB962C8B-B14F-4D97-AF65-F5344CB8AC3E}">
        <p14:creationId xmlns:p14="http://schemas.microsoft.com/office/powerpoint/2010/main" val="3994922900"/>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A738919-600A-41AE-A506-AD6FB12A2AA6}"/>
              </a:ext>
            </a:extLst>
          </p:cNvPr>
          <p:cNvGrpSpPr/>
          <p:nvPr/>
        </p:nvGrpSpPr>
        <p:grpSpPr>
          <a:xfrm>
            <a:off x="1690837" y="2129373"/>
            <a:ext cx="4393651" cy="2768254"/>
            <a:chOff x="1690837" y="2129373"/>
            <a:chExt cx="4393651" cy="2768254"/>
          </a:xfrm>
        </p:grpSpPr>
        <p:pic>
          <p:nvPicPr>
            <p:cNvPr id="3" name="图片 2">
              <a:extLst>
                <a:ext uri="{FF2B5EF4-FFF2-40B4-BE49-F238E27FC236}">
                  <a16:creationId xmlns:a16="http://schemas.microsoft.com/office/drawing/2014/main" id="{06022306-0DF6-4739-B011-9743D845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837" y="2129373"/>
              <a:ext cx="4393651" cy="2768254"/>
            </a:xfrm>
            <a:prstGeom prst="rect">
              <a:avLst/>
            </a:prstGeom>
          </p:spPr>
        </p:pic>
        <p:sp>
          <p:nvSpPr>
            <p:cNvPr id="6" name="文本框 5">
              <a:extLst>
                <a:ext uri="{FF2B5EF4-FFF2-40B4-BE49-F238E27FC236}">
                  <a16:creationId xmlns:a16="http://schemas.microsoft.com/office/drawing/2014/main" id="{B653B4C2-9865-4080-95F7-934F66078E8C}"/>
                </a:ext>
              </a:extLst>
            </p:cNvPr>
            <p:cNvSpPr txBox="1"/>
            <p:nvPr/>
          </p:nvSpPr>
          <p:spPr>
            <a:xfrm>
              <a:off x="3014536" y="2609544"/>
              <a:ext cx="1415772" cy="1118255"/>
            </a:xfrm>
            <a:prstGeom prst="rect">
              <a:avLst/>
            </a:prstGeom>
            <a:noFill/>
          </p:spPr>
          <p:txBody>
            <a:bodyPr vert="eaVert" wrap="none" rtlCol="0">
              <a:spAutoFit/>
            </a:bodyPr>
            <a:lstStyle/>
            <a:p>
              <a:r>
                <a:rPr lang="zh-CN" altLang="en-US" sz="8000" dirty="0">
                  <a:solidFill>
                    <a:schemeClr val="bg1"/>
                  </a:solidFill>
                  <a:latin typeface="方正苏新诗柳楷简体" panose="02000000000000000000" pitchFamily="2" charset="-122"/>
                  <a:ea typeface="方正苏新诗柳楷简体" panose="02000000000000000000" pitchFamily="2" charset="-122"/>
                </a:rPr>
                <a:t>肆</a:t>
              </a:r>
            </a:p>
          </p:txBody>
        </p:sp>
      </p:grpSp>
      <p:sp>
        <p:nvSpPr>
          <p:cNvPr id="7" name="文本框 6">
            <a:extLst>
              <a:ext uri="{FF2B5EF4-FFF2-40B4-BE49-F238E27FC236}">
                <a16:creationId xmlns:a16="http://schemas.microsoft.com/office/drawing/2014/main" id="{174C5902-4167-4761-90A1-C07A6A3A48B5}"/>
              </a:ext>
            </a:extLst>
          </p:cNvPr>
          <p:cNvSpPr txBox="1"/>
          <p:nvPr/>
        </p:nvSpPr>
        <p:spPr>
          <a:xfrm>
            <a:off x="5591609" y="2535966"/>
            <a:ext cx="4698722" cy="1446550"/>
          </a:xfrm>
          <a:prstGeom prst="rect">
            <a:avLst/>
          </a:prstGeom>
          <a:noFill/>
        </p:spPr>
        <p:txBody>
          <a:bodyPr wrap="none" rtlCol="0">
            <a:spAutoFit/>
          </a:bodyPr>
          <a:lstStyle/>
          <a:p>
            <a:r>
              <a:rPr lang="zh-CN" altLang="en-US" sz="8800" smtClean="0">
                <a:solidFill>
                  <a:srgbClr val="F2C663"/>
                </a:solidFill>
                <a:latin typeface="方正苏新诗柳楷简体" panose="02000000000000000000" pitchFamily="2" charset="-122"/>
                <a:ea typeface="方正苏新诗柳楷简体" panose="02000000000000000000" pitchFamily="2" charset="-122"/>
              </a:rPr>
              <a:t>心得体会</a:t>
            </a:r>
            <a:endParaRPr lang="zh-CN" altLang="en-US" sz="8800" dirty="0">
              <a:solidFill>
                <a:srgbClr val="F2C663"/>
              </a:solidFill>
              <a:latin typeface="方正苏新诗柳楷简体" panose="02000000000000000000" pitchFamily="2" charset="-122"/>
              <a:ea typeface="方正苏新诗柳楷简体" panose="02000000000000000000" pitchFamily="2" charset="-122"/>
            </a:endParaRPr>
          </a:p>
        </p:txBody>
      </p:sp>
      <p:pic>
        <p:nvPicPr>
          <p:cNvPr id="12" name="图片 11">
            <a:extLst>
              <a:ext uri="{FF2B5EF4-FFF2-40B4-BE49-F238E27FC236}">
                <a16:creationId xmlns:a16="http://schemas.microsoft.com/office/drawing/2014/main" id="{6B27595A-5102-4CF9-8B39-73E26653966C}"/>
              </a:ext>
            </a:extLst>
          </p:cNvPr>
          <p:cNvPicPr>
            <a:picLocks noChangeAspect="1"/>
          </p:cNvPicPr>
          <p:nvPr/>
        </p:nvPicPr>
        <p:blipFill rotWithShape="1">
          <a:blip r:embed="rId4">
            <a:extLst>
              <a:ext uri="{28A0092B-C50C-407E-A947-70E740481C1C}">
                <a14:useLocalDpi xmlns:a14="http://schemas.microsoft.com/office/drawing/2010/main" val="0"/>
              </a:ext>
            </a:extLst>
          </a:blip>
          <a:srcRect l="48536" t="-271" b="74498"/>
          <a:stretch/>
        </p:blipFill>
        <p:spPr>
          <a:xfrm rot="21052593">
            <a:off x="249699" y="-683674"/>
            <a:ext cx="9941345" cy="2800430"/>
          </a:xfrm>
          <a:prstGeom prst="rect">
            <a:avLst/>
          </a:prstGeom>
        </p:spPr>
      </p:pic>
      <p:grpSp>
        <p:nvGrpSpPr>
          <p:cNvPr id="13" name="组合 12">
            <a:extLst>
              <a:ext uri="{FF2B5EF4-FFF2-40B4-BE49-F238E27FC236}">
                <a16:creationId xmlns:a16="http://schemas.microsoft.com/office/drawing/2014/main" id="{A4C31763-D139-4BA9-B328-83E5E92B6AB7}"/>
              </a:ext>
            </a:extLst>
          </p:cNvPr>
          <p:cNvGrpSpPr/>
          <p:nvPr/>
        </p:nvGrpSpPr>
        <p:grpSpPr>
          <a:xfrm>
            <a:off x="1612098" y="3231766"/>
            <a:ext cx="4252639" cy="2461123"/>
            <a:chOff x="1612098" y="3231766"/>
            <a:chExt cx="4252639" cy="2461123"/>
          </a:xfrm>
        </p:grpSpPr>
        <p:pic>
          <p:nvPicPr>
            <p:cNvPr id="4" name="图片 3">
              <a:extLst>
                <a:ext uri="{FF2B5EF4-FFF2-40B4-BE49-F238E27FC236}">
                  <a16:creationId xmlns:a16="http://schemas.microsoft.com/office/drawing/2014/main" id="{F58DAB8F-5193-4849-A6A9-6D14CD906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098" y="3231766"/>
              <a:ext cx="3479365" cy="2146032"/>
            </a:xfrm>
            <a:prstGeom prst="rect">
              <a:avLst/>
            </a:prstGeom>
          </p:spPr>
        </p:pic>
        <p:pic>
          <p:nvPicPr>
            <p:cNvPr id="5" name="图片 4">
              <a:extLst>
                <a:ext uri="{FF2B5EF4-FFF2-40B4-BE49-F238E27FC236}">
                  <a16:creationId xmlns:a16="http://schemas.microsoft.com/office/drawing/2014/main" id="{AE4B057A-30F9-492F-A395-0C23EF9DA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85372" y="3546857"/>
              <a:ext cx="3479365" cy="2146032"/>
            </a:xfrm>
            <a:prstGeom prst="rect">
              <a:avLst/>
            </a:prstGeom>
          </p:spPr>
        </p:pic>
      </p:grpSp>
    </p:spTree>
    <p:extLst>
      <p:ext uri="{BB962C8B-B14F-4D97-AF65-F5344CB8AC3E}">
        <p14:creationId xmlns:p14="http://schemas.microsoft.com/office/powerpoint/2010/main" val="138660252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心得体会</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pic>
        <p:nvPicPr>
          <p:cNvPr id="27" name="图片 26">
            <a:extLst>
              <a:ext uri="{FF2B5EF4-FFF2-40B4-BE49-F238E27FC236}">
                <a16:creationId xmlns:a16="http://schemas.microsoft.com/office/drawing/2014/main" id="{9775EC0E-8576-4BC8-BC63-1421BE8C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6381" y="16614"/>
            <a:ext cx="3468642" cy="2139418"/>
          </a:xfrm>
          <a:prstGeom prst="rect">
            <a:avLst/>
          </a:prstGeom>
        </p:spPr>
      </p:pic>
      <p:grpSp>
        <p:nvGrpSpPr>
          <p:cNvPr id="25" name="Group 1104">
            <a:extLst>
              <a:ext uri="{FF2B5EF4-FFF2-40B4-BE49-F238E27FC236}">
                <a16:creationId xmlns:a16="http://schemas.microsoft.com/office/drawing/2014/main" id="{CBC3FA84-251E-4A25-9035-1DDB9116665B}"/>
              </a:ext>
            </a:extLst>
          </p:cNvPr>
          <p:cNvGrpSpPr>
            <a:grpSpLocks noChangeAspect="1"/>
          </p:cNvGrpSpPr>
          <p:nvPr/>
        </p:nvGrpSpPr>
        <p:grpSpPr>
          <a:xfrm>
            <a:off x="7757454" y="1153415"/>
            <a:ext cx="3016863" cy="4470972"/>
            <a:chOff x="0" y="0"/>
            <a:chExt cx="6591305" cy="9765731"/>
          </a:xfrm>
          <a:effectLst>
            <a:outerShdw blurRad="76200" dir="18900000" sy="23000" kx="-1200000" algn="bl" rotWithShape="0">
              <a:prstClr val="black">
                <a:alpha val="20000"/>
              </a:prstClr>
            </a:outerShdw>
          </a:effectLst>
        </p:grpSpPr>
        <p:grpSp>
          <p:nvGrpSpPr>
            <p:cNvPr id="26" name="Group 1102">
              <a:extLst>
                <a:ext uri="{FF2B5EF4-FFF2-40B4-BE49-F238E27FC236}">
                  <a16:creationId xmlns:a16="http://schemas.microsoft.com/office/drawing/2014/main" id="{75CC7925-9F02-4F3A-8E14-CADBD5794F4E}"/>
                </a:ext>
              </a:extLst>
            </p:cNvPr>
            <p:cNvGrpSpPr/>
            <p:nvPr/>
          </p:nvGrpSpPr>
          <p:grpSpPr>
            <a:xfrm>
              <a:off x="0" y="0"/>
              <a:ext cx="6591305" cy="9765731"/>
              <a:chOff x="0" y="0"/>
              <a:chExt cx="6591304" cy="9765730"/>
            </a:xfrm>
          </p:grpSpPr>
          <p:pic>
            <p:nvPicPr>
              <p:cNvPr id="39" name="Mini-iPad-B&amp;W-Mockup.png">
                <a:extLst>
                  <a:ext uri="{FF2B5EF4-FFF2-40B4-BE49-F238E27FC236}">
                    <a16:creationId xmlns:a16="http://schemas.microsoft.com/office/drawing/2014/main" id="{B091C105-5660-47A2-B107-89B4CCAEEE7F}"/>
                  </a:ext>
                </a:extLst>
              </p:cNvPr>
              <p:cNvPicPr/>
              <p:nvPr/>
            </p:nvPicPr>
            <p:blipFill>
              <a:blip r:embed="rId4">
                <a:extLst/>
              </a:blip>
              <a:stretch>
                <a:fillRect/>
              </a:stretch>
            </p:blipFill>
            <p:spPr>
              <a:xfrm>
                <a:off x="0" y="0"/>
                <a:ext cx="6591304" cy="9765730"/>
              </a:xfrm>
              <a:prstGeom prst="rect">
                <a:avLst/>
              </a:prstGeom>
              <a:ln w="12700" cap="flat">
                <a:noFill/>
                <a:miter lim="400000"/>
              </a:ln>
              <a:effectLst/>
            </p:spPr>
          </p:pic>
          <p:sp>
            <p:nvSpPr>
              <p:cNvPr id="40" name="Shape 1101">
                <a:extLst>
                  <a:ext uri="{FF2B5EF4-FFF2-40B4-BE49-F238E27FC236}">
                    <a16:creationId xmlns:a16="http://schemas.microsoft.com/office/drawing/2014/main" id="{D42EA742-9017-4C00-82CB-2DD43EF97612}"/>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dirty="0">
                  <a:latin typeface="方正苏新诗柳楷简体" panose="02000000000000000000" pitchFamily="2" charset="-122"/>
                  <a:ea typeface="方正苏新诗柳楷简体" panose="02000000000000000000" pitchFamily="2" charset="-122"/>
                </a:endParaRPr>
              </a:p>
            </p:txBody>
          </p:sp>
        </p:grpSp>
        <p:pic>
          <p:nvPicPr>
            <p:cNvPr id="38" name="placeholder.png">
              <a:extLst>
                <a:ext uri="{FF2B5EF4-FFF2-40B4-BE49-F238E27FC236}">
                  <a16:creationId xmlns:a16="http://schemas.microsoft.com/office/drawing/2014/main" id="{44668E31-A5BC-42CF-B27E-5F12EC47A49D}"/>
                </a:ext>
              </a:extLst>
            </p:cNvPr>
            <p:cNvPicPr/>
            <p:nvPr/>
          </p:nvPicPr>
          <p:blipFill>
            <a:blip r:embed="rId5">
              <a:extLst>
                <a:ext uri="{28A0092B-C50C-407E-A947-70E740481C1C}">
                  <a14:useLocalDpi xmlns:a14="http://schemas.microsoft.com/office/drawing/2010/main" val="0"/>
                </a:ext>
              </a:extLst>
            </a:blip>
            <a:stretch>
              <a:fillRect/>
            </a:stretch>
          </p:blipFill>
          <p:spPr>
            <a:xfrm>
              <a:off x="363079" y="969499"/>
              <a:ext cx="5879099" cy="7924800"/>
            </a:xfrm>
            <a:prstGeom prst="rect">
              <a:avLst/>
            </a:prstGeom>
            <a:ln w="12700" cap="flat">
              <a:noFill/>
              <a:miter lim="400000"/>
            </a:ln>
            <a:effectLst/>
          </p:spPr>
        </p:pic>
      </p:grpSp>
      <p:grpSp>
        <p:nvGrpSpPr>
          <p:cNvPr id="41" name="组合 40">
            <a:extLst>
              <a:ext uri="{FF2B5EF4-FFF2-40B4-BE49-F238E27FC236}">
                <a16:creationId xmlns:a16="http://schemas.microsoft.com/office/drawing/2014/main" id="{BE6C279D-2315-4C7C-BD8B-E6883BCEC0CD}"/>
              </a:ext>
            </a:extLst>
          </p:cNvPr>
          <p:cNvGrpSpPr/>
          <p:nvPr/>
        </p:nvGrpSpPr>
        <p:grpSpPr>
          <a:xfrm>
            <a:off x="1736005" y="1364553"/>
            <a:ext cx="5129252" cy="1483976"/>
            <a:chOff x="4821585" y="1896483"/>
            <a:chExt cx="5129252" cy="1483976"/>
          </a:xfrm>
        </p:grpSpPr>
        <p:grpSp>
          <p:nvGrpSpPr>
            <p:cNvPr id="42" name="组合 41">
              <a:extLst>
                <a:ext uri="{FF2B5EF4-FFF2-40B4-BE49-F238E27FC236}">
                  <a16:creationId xmlns:a16="http://schemas.microsoft.com/office/drawing/2014/main" id="{B5DB269F-293B-4EB1-AD6F-42A7A1154462}"/>
                </a:ext>
              </a:extLst>
            </p:cNvPr>
            <p:cNvGrpSpPr/>
            <p:nvPr/>
          </p:nvGrpSpPr>
          <p:grpSpPr>
            <a:xfrm>
              <a:off x="4821585" y="1896483"/>
              <a:ext cx="3733958" cy="422031"/>
              <a:chOff x="4771335" y="1989432"/>
              <a:chExt cx="3733958" cy="422031"/>
            </a:xfrm>
          </p:grpSpPr>
          <p:sp>
            <p:nvSpPr>
              <p:cNvPr id="44" name="椭圆 43">
                <a:extLst>
                  <a:ext uri="{FF2B5EF4-FFF2-40B4-BE49-F238E27FC236}">
                    <a16:creationId xmlns:a16="http://schemas.microsoft.com/office/drawing/2014/main" id="{6ED337C4-3B41-455D-B7DA-B257AEF45A7A}"/>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壹</a:t>
                </a:r>
              </a:p>
            </p:txBody>
          </p:sp>
          <p:sp>
            <p:nvSpPr>
              <p:cNvPr id="45" name="文本框 44">
                <a:extLst>
                  <a:ext uri="{FF2B5EF4-FFF2-40B4-BE49-F238E27FC236}">
                    <a16:creationId xmlns:a16="http://schemas.microsoft.com/office/drawing/2014/main" id="{09F3C3ED-1D4C-4848-BC2C-BCA14253E6EC}"/>
                  </a:ext>
                </a:extLst>
              </p:cNvPr>
              <p:cNvSpPr txBox="1"/>
              <p:nvPr/>
            </p:nvSpPr>
            <p:spPr>
              <a:xfrm>
                <a:off x="5330770" y="2020212"/>
                <a:ext cx="3174523"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对</a:t>
                </a:r>
                <a:r>
                  <a:rPr lang="en-US" altLang="zh-CN" smtClean="0">
                    <a:solidFill>
                      <a:srgbClr val="F2C663"/>
                    </a:solidFill>
                    <a:latin typeface="方正苏新诗柳楷简体" panose="02000000000000000000" pitchFamily="2" charset="-122"/>
                    <a:ea typeface="方正苏新诗柳楷简体" panose="02000000000000000000" pitchFamily="2" charset="-122"/>
                  </a:rPr>
                  <a:t>GUI</a:t>
                </a:r>
                <a:r>
                  <a:rPr lang="zh-CN" altLang="en-US" smtClean="0">
                    <a:solidFill>
                      <a:srgbClr val="F2C663"/>
                    </a:solidFill>
                    <a:latin typeface="方正苏新诗柳楷简体" panose="02000000000000000000" pitchFamily="2" charset="-122"/>
                    <a:ea typeface="方正苏新诗柳楷简体" panose="02000000000000000000" pitchFamily="2" charset="-122"/>
                  </a:rPr>
                  <a:t>编程模块</a:t>
                </a:r>
                <a:r>
                  <a:rPr lang="en-US" altLang="zh-CN" smtClean="0">
                    <a:solidFill>
                      <a:srgbClr val="F2C663"/>
                    </a:solidFill>
                    <a:latin typeface="方正苏新诗柳楷简体" panose="02000000000000000000" pitchFamily="2" charset="-122"/>
                    <a:ea typeface="方正苏新诗柳楷简体" panose="02000000000000000000" pitchFamily="2" charset="-122"/>
                  </a:rPr>
                  <a:t>Tkinter</a:t>
                </a:r>
                <a:r>
                  <a:rPr lang="zh-CN" altLang="en-US" smtClean="0">
                    <a:solidFill>
                      <a:srgbClr val="F2C663"/>
                    </a:solidFill>
                    <a:latin typeface="方正苏新诗柳楷简体" panose="02000000000000000000" pitchFamily="2" charset="-122"/>
                    <a:ea typeface="方正苏新诗柳楷简体" panose="02000000000000000000" pitchFamily="2" charset="-122"/>
                  </a:rPr>
                  <a:t>的使用</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43" name="文本框 42">
              <a:extLst>
                <a:ext uri="{FF2B5EF4-FFF2-40B4-BE49-F238E27FC236}">
                  <a16:creationId xmlns:a16="http://schemas.microsoft.com/office/drawing/2014/main" id="{12AC1395-A052-47D8-9016-43E684693F9A}"/>
                </a:ext>
              </a:extLst>
            </p:cNvPr>
            <p:cNvSpPr txBox="1"/>
            <p:nvPr/>
          </p:nvSpPr>
          <p:spPr>
            <a:xfrm>
              <a:off x="5442175" y="2318630"/>
              <a:ext cx="4508662" cy="1061829"/>
            </a:xfrm>
            <a:prstGeom prst="rect">
              <a:avLst/>
            </a:prstGeom>
            <a:noFill/>
          </p:spPr>
          <p:txBody>
            <a:bodyPr wrap="square" rtlCol="0">
              <a:spAutoFit/>
            </a:bodyPr>
            <a:lstStyle/>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Python</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的</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GUI</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模块</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Tkinter</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可以说是一个较轻量的</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GUI</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模块，同时也是较易上手的模块，其中界面的布局以及控件的事件逻辑的设计是最基本但也是最主要的。</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46" name="组合 45">
            <a:extLst>
              <a:ext uri="{FF2B5EF4-FFF2-40B4-BE49-F238E27FC236}">
                <a16:creationId xmlns:a16="http://schemas.microsoft.com/office/drawing/2014/main" id="{F77C3012-669D-4DB7-8EAF-84BA54524029}"/>
              </a:ext>
            </a:extLst>
          </p:cNvPr>
          <p:cNvGrpSpPr/>
          <p:nvPr/>
        </p:nvGrpSpPr>
        <p:grpSpPr>
          <a:xfrm>
            <a:off x="1736005" y="4169968"/>
            <a:ext cx="5409972" cy="1807142"/>
            <a:chOff x="4821585" y="1896483"/>
            <a:chExt cx="5409972" cy="1807142"/>
          </a:xfrm>
        </p:grpSpPr>
        <p:grpSp>
          <p:nvGrpSpPr>
            <p:cNvPr id="47" name="组合 46">
              <a:extLst>
                <a:ext uri="{FF2B5EF4-FFF2-40B4-BE49-F238E27FC236}">
                  <a16:creationId xmlns:a16="http://schemas.microsoft.com/office/drawing/2014/main" id="{03DA4F34-979D-4F96-9DBE-058AD7431C61}"/>
                </a:ext>
              </a:extLst>
            </p:cNvPr>
            <p:cNvGrpSpPr/>
            <p:nvPr/>
          </p:nvGrpSpPr>
          <p:grpSpPr>
            <a:xfrm>
              <a:off x="4821585" y="1896483"/>
              <a:ext cx="2821593" cy="422031"/>
              <a:chOff x="4771335" y="1989432"/>
              <a:chExt cx="2821593" cy="422031"/>
            </a:xfrm>
          </p:grpSpPr>
          <p:sp>
            <p:nvSpPr>
              <p:cNvPr id="49" name="椭圆 48">
                <a:extLst>
                  <a:ext uri="{FF2B5EF4-FFF2-40B4-BE49-F238E27FC236}">
                    <a16:creationId xmlns:a16="http://schemas.microsoft.com/office/drawing/2014/main" id="{07C68BBF-D840-41CF-AD28-D4BB9BF1EDC8}"/>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叁</a:t>
                </a:r>
              </a:p>
            </p:txBody>
          </p:sp>
          <p:sp>
            <p:nvSpPr>
              <p:cNvPr id="50" name="文本框 49">
                <a:extLst>
                  <a:ext uri="{FF2B5EF4-FFF2-40B4-BE49-F238E27FC236}">
                    <a16:creationId xmlns:a16="http://schemas.microsoft.com/office/drawing/2014/main" id="{A4BE0122-FB1A-4A06-8404-069DBDF66670}"/>
                  </a:ext>
                </a:extLst>
              </p:cNvPr>
              <p:cNvSpPr txBox="1"/>
              <p:nvPr/>
            </p:nvSpPr>
            <p:spPr>
              <a:xfrm>
                <a:off x="5330770" y="2020212"/>
                <a:ext cx="2262158"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对函数作用域的理解</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48" name="文本框 47">
              <a:extLst>
                <a:ext uri="{FF2B5EF4-FFF2-40B4-BE49-F238E27FC236}">
                  <a16:creationId xmlns:a16="http://schemas.microsoft.com/office/drawing/2014/main" id="{67EFBD67-647B-487F-AEF4-3DCDFF199CD7}"/>
                </a:ext>
              </a:extLst>
            </p:cNvPr>
            <p:cNvSpPr txBox="1"/>
            <p:nvPr/>
          </p:nvSpPr>
          <p:spPr>
            <a:xfrm>
              <a:off x="5442175" y="2318630"/>
              <a:ext cx="4789382" cy="1384995"/>
            </a:xfrm>
            <a:prstGeom prst="rect">
              <a:avLst/>
            </a:prstGeom>
            <a:noFill/>
          </p:spPr>
          <p:txBody>
            <a:bodyPr wrap="square" rtlCol="0">
              <a:spAutoFit/>
            </a:bodyPr>
            <a:lstStyle/>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因为控件事件函数的编写势必会引入多个函数且还可能有相关函数的嵌套，所以对于变量的作用域也是一个不得不去考虑的地方，特别是对于多个函数都需要调用同一变量的时</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候，务必需要考虑是否加相关关键字。</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51" name="组合 50">
            <a:extLst>
              <a:ext uri="{FF2B5EF4-FFF2-40B4-BE49-F238E27FC236}">
                <a16:creationId xmlns:a16="http://schemas.microsoft.com/office/drawing/2014/main" id="{4BC31D5D-EAED-43C5-8BB3-82B351317527}"/>
              </a:ext>
            </a:extLst>
          </p:cNvPr>
          <p:cNvGrpSpPr/>
          <p:nvPr/>
        </p:nvGrpSpPr>
        <p:grpSpPr>
          <a:xfrm>
            <a:off x="1721535" y="2745339"/>
            <a:ext cx="5143722" cy="1483976"/>
            <a:chOff x="4821585" y="1896483"/>
            <a:chExt cx="5143722" cy="1483976"/>
          </a:xfrm>
        </p:grpSpPr>
        <p:grpSp>
          <p:nvGrpSpPr>
            <p:cNvPr id="52" name="组合 51">
              <a:extLst>
                <a:ext uri="{FF2B5EF4-FFF2-40B4-BE49-F238E27FC236}">
                  <a16:creationId xmlns:a16="http://schemas.microsoft.com/office/drawing/2014/main" id="{DDC56DEF-C9A5-4338-9E0E-56F76D3614C2}"/>
                </a:ext>
              </a:extLst>
            </p:cNvPr>
            <p:cNvGrpSpPr/>
            <p:nvPr/>
          </p:nvGrpSpPr>
          <p:grpSpPr>
            <a:xfrm>
              <a:off x="4821585" y="1896483"/>
              <a:ext cx="3209519" cy="422031"/>
              <a:chOff x="4771335" y="1989432"/>
              <a:chExt cx="3209519" cy="422031"/>
            </a:xfrm>
          </p:grpSpPr>
          <p:sp>
            <p:nvSpPr>
              <p:cNvPr id="54" name="椭圆 53">
                <a:extLst>
                  <a:ext uri="{FF2B5EF4-FFF2-40B4-BE49-F238E27FC236}">
                    <a16:creationId xmlns:a16="http://schemas.microsoft.com/office/drawing/2014/main" id="{1F5437FF-2AE7-43FB-8686-3A92804FFA69}"/>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贰</a:t>
                </a:r>
              </a:p>
            </p:txBody>
          </p:sp>
          <p:sp>
            <p:nvSpPr>
              <p:cNvPr id="55" name="文本框 54">
                <a:extLst>
                  <a:ext uri="{FF2B5EF4-FFF2-40B4-BE49-F238E27FC236}">
                    <a16:creationId xmlns:a16="http://schemas.microsoft.com/office/drawing/2014/main" id="{DA443738-8D53-4234-83A6-818F2894EF0F}"/>
                  </a:ext>
                </a:extLst>
              </p:cNvPr>
              <p:cNvSpPr txBox="1"/>
              <p:nvPr/>
            </p:nvSpPr>
            <p:spPr>
              <a:xfrm>
                <a:off x="5330770" y="2020212"/>
                <a:ext cx="2650084"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对</a:t>
                </a:r>
                <a:r>
                  <a:rPr lang="en-US" altLang="zh-CN" smtClean="0">
                    <a:solidFill>
                      <a:srgbClr val="F2C663"/>
                    </a:solidFill>
                    <a:latin typeface="方正苏新诗柳楷简体" panose="02000000000000000000" pitchFamily="2" charset="-122"/>
                    <a:ea typeface="方正苏新诗柳楷简体" panose="02000000000000000000" pitchFamily="2" charset="-122"/>
                  </a:rPr>
                  <a:t>OS</a:t>
                </a:r>
                <a:r>
                  <a:rPr lang="zh-CN" altLang="en-US" smtClean="0">
                    <a:solidFill>
                      <a:srgbClr val="F2C663"/>
                    </a:solidFill>
                    <a:latin typeface="方正苏新诗柳楷简体" panose="02000000000000000000" pitchFamily="2" charset="-122"/>
                    <a:ea typeface="方正苏新诗柳楷简体" panose="02000000000000000000" pitchFamily="2" charset="-122"/>
                  </a:rPr>
                  <a:t>与</a:t>
                </a:r>
                <a:r>
                  <a:rPr lang="en-US" altLang="zh-CN" smtClean="0">
                    <a:solidFill>
                      <a:srgbClr val="F2C663"/>
                    </a:solidFill>
                    <a:latin typeface="方正苏新诗柳楷简体" panose="02000000000000000000" pitchFamily="2" charset="-122"/>
                    <a:ea typeface="方正苏新诗柳楷简体" panose="02000000000000000000" pitchFamily="2" charset="-122"/>
                  </a:rPr>
                  <a:t>shutil</a:t>
                </a:r>
                <a:r>
                  <a:rPr lang="zh-CN" altLang="en-US" smtClean="0">
                    <a:solidFill>
                      <a:srgbClr val="F2C663"/>
                    </a:solidFill>
                    <a:latin typeface="方正苏新诗柳楷简体" panose="02000000000000000000" pitchFamily="2" charset="-122"/>
                    <a:ea typeface="方正苏新诗柳楷简体" panose="02000000000000000000" pitchFamily="2" charset="-122"/>
                  </a:rPr>
                  <a:t>模块的使用</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53" name="文本框 52">
              <a:extLst>
                <a:ext uri="{FF2B5EF4-FFF2-40B4-BE49-F238E27FC236}">
                  <a16:creationId xmlns:a16="http://schemas.microsoft.com/office/drawing/2014/main" id="{BED19365-4FC3-40FB-8FFB-3D8075CDAB84}"/>
                </a:ext>
              </a:extLst>
            </p:cNvPr>
            <p:cNvSpPr txBox="1"/>
            <p:nvPr/>
          </p:nvSpPr>
          <p:spPr>
            <a:xfrm>
              <a:off x="5442175" y="2318630"/>
              <a:ext cx="4523132" cy="1061829"/>
            </a:xfrm>
            <a:prstGeom prst="rect">
              <a:avLst/>
            </a:prstGeom>
            <a:noFill/>
          </p:spPr>
          <p:txBody>
            <a:bodyPr wrap="square" rtlCol="0">
              <a:spAutoFit/>
            </a:bodyPr>
            <a:lstStyle/>
            <a:p>
              <a:pPr>
                <a:lnSpc>
                  <a:spcPct val="150000"/>
                </a:lnSpc>
              </a:pP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其中</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OS</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模块提供的对文件夹及对文件和相关路径的操作是这个小程序的核心，还用到了</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shutil</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模块的</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rmtree</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方法来删除文件夹。</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pic>
        <p:nvPicPr>
          <p:cNvPr id="19" name="图片 18">
            <a:extLst>
              <a:ext uri="{FF2B5EF4-FFF2-40B4-BE49-F238E27FC236}">
                <a16:creationId xmlns:a16="http://schemas.microsoft.com/office/drawing/2014/main" id="{8DDBADBE-8A4C-478F-A4E3-3E9364B88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219" y="4531135"/>
            <a:ext cx="3468642" cy="2139418"/>
          </a:xfrm>
          <a:prstGeom prst="rect">
            <a:avLst/>
          </a:prstGeom>
        </p:spPr>
      </p:pic>
    </p:spTree>
    <p:extLst>
      <p:ext uri="{BB962C8B-B14F-4D97-AF65-F5344CB8AC3E}">
        <p14:creationId xmlns:p14="http://schemas.microsoft.com/office/powerpoint/2010/main" val="3008505741"/>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4" presetClass="entr" presetSubtype="1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randombar(horizontal)">
                                      <p:cBhvr>
                                        <p:cTn id="24" dur="500"/>
                                        <p:tgtEl>
                                          <p:spTgt spid="41"/>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randombar(horizontal)">
                                      <p:cBhvr>
                                        <p:cTn id="28" dur="500"/>
                                        <p:tgtEl>
                                          <p:spTgt spid="51"/>
                                        </p:tgtEl>
                                      </p:cBhvr>
                                    </p:animEffect>
                                  </p:childTnLst>
                                </p:cTn>
                              </p:par>
                            </p:childTnLst>
                          </p:cTn>
                        </p:par>
                        <p:par>
                          <p:cTn id="29" fill="hold">
                            <p:stCondLst>
                              <p:cond delay="3500"/>
                            </p:stCondLst>
                            <p:childTnLst>
                              <p:par>
                                <p:cTn id="30" presetID="14" presetClass="entr" presetSubtype="10"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randombar(horizontal)">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7AFF6B-146C-4268-9538-7BB28A018243}"/>
              </a:ext>
            </a:extLst>
          </p:cNvPr>
          <p:cNvPicPr>
            <a:picLocks noChangeAspect="1"/>
          </p:cNvPicPr>
          <p:nvPr/>
        </p:nvPicPr>
        <p:blipFill rotWithShape="1">
          <a:blip r:embed="rId3">
            <a:extLst>
              <a:ext uri="{28A0092B-C50C-407E-A947-70E740481C1C}">
                <a14:useLocalDpi xmlns:a14="http://schemas.microsoft.com/office/drawing/2010/main" val="0"/>
              </a:ext>
            </a:extLst>
          </a:blip>
          <a:srcRect l="48536" t="-271" b="74498"/>
          <a:stretch/>
        </p:blipFill>
        <p:spPr>
          <a:xfrm>
            <a:off x="5918371" y="-40342"/>
            <a:ext cx="6273629" cy="1767252"/>
          </a:xfrm>
          <a:prstGeom prst="rect">
            <a:avLst/>
          </a:prstGeom>
        </p:spPr>
      </p:pic>
      <p:grpSp>
        <p:nvGrpSpPr>
          <p:cNvPr id="4" name="组合 3">
            <a:extLst>
              <a:ext uri="{FF2B5EF4-FFF2-40B4-BE49-F238E27FC236}">
                <a16:creationId xmlns:a16="http://schemas.microsoft.com/office/drawing/2014/main" id="{7DB590EB-C9F0-4769-99E0-168637F45F83}"/>
              </a:ext>
            </a:extLst>
          </p:cNvPr>
          <p:cNvGrpSpPr/>
          <p:nvPr/>
        </p:nvGrpSpPr>
        <p:grpSpPr>
          <a:xfrm>
            <a:off x="-474785" y="4104776"/>
            <a:ext cx="13769444" cy="3069148"/>
            <a:chOff x="0" y="4159304"/>
            <a:chExt cx="12192000" cy="3069148"/>
          </a:xfrm>
        </p:grpSpPr>
        <p:pic>
          <p:nvPicPr>
            <p:cNvPr id="3" name="图片 2" descr="图片包含 室内&#10;&#10;已生成高可信度的说明">
              <a:extLst>
                <a:ext uri="{FF2B5EF4-FFF2-40B4-BE49-F238E27FC236}">
                  <a16:creationId xmlns:a16="http://schemas.microsoft.com/office/drawing/2014/main" id="{8349486D-5C12-46DC-9802-362C335989AD}"/>
                </a:ext>
              </a:extLst>
            </p:cNvPr>
            <p:cNvPicPr>
              <a:picLocks noChangeAspect="1"/>
            </p:cNvPicPr>
            <p:nvPr/>
          </p:nvPicPr>
          <p:blipFill rotWithShape="1">
            <a:blip r:embed="rId4">
              <a:extLst>
                <a:ext uri="{28A0092B-C50C-407E-A947-70E740481C1C}">
                  <a14:useLocalDpi xmlns:a14="http://schemas.microsoft.com/office/drawing/2010/main" val="0"/>
                </a:ext>
              </a:extLst>
            </a:blip>
            <a:srcRect t="61286" r="33508"/>
            <a:stretch/>
          </p:blipFill>
          <p:spPr>
            <a:xfrm>
              <a:off x="0" y="4573781"/>
              <a:ext cx="8105746" cy="2654671"/>
            </a:xfrm>
            <a:prstGeom prst="rect">
              <a:avLst/>
            </a:prstGeom>
          </p:spPr>
        </p:pic>
        <p:pic>
          <p:nvPicPr>
            <p:cNvPr id="7" name="图片 6">
              <a:extLst>
                <a:ext uri="{FF2B5EF4-FFF2-40B4-BE49-F238E27FC236}">
                  <a16:creationId xmlns:a16="http://schemas.microsoft.com/office/drawing/2014/main" id="{C57DDD41-30EA-4D22-B6CB-8CF560AB1E63}"/>
                </a:ext>
              </a:extLst>
            </p:cNvPr>
            <p:cNvPicPr>
              <a:picLocks noChangeAspect="1"/>
            </p:cNvPicPr>
            <p:nvPr/>
          </p:nvPicPr>
          <p:blipFill rotWithShape="1">
            <a:blip r:embed="rId5">
              <a:extLst>
                <a:ext uri="{28A0092B-C50C-407E-A947-70E740481C1C}">
                  <a14:useLocalDpi xmlns:a14="http://schemas.microsoft.com/office/drawing/2010/main" val="0"/>
                </a:ext>
              </a:extLst>
            </a:blip>
            <a:srcRect l="45784" t="55242"/>
            <a:stretch/>
          </p:blipFill>
          <p:spPr>
            <a:xfrm>
              <a:off x="5582816" y="4159304"/>
              <a:ext cx="6609184" cy="3069148"/>
            </a:xfrm>
            <a:prstGeom prst="rect">
              <a:avLst/>
            </a:prstGeom>
          </p:spPr>
        </p:pic>
      </p:grpSp>
      <p:pic>
        <p:nvPicPr>
          <p:cNvPr id="11" name="图片 10">
            <a:extLst>
              <a:ext uri="{FF2B5EF4-FFF2-40B4-BE49-F238E27FC236}">
                <a16:creationId xmlns:a16="http://schemas.microsoft.com/office/drawing/2014/main" id="{41528307-30D9-4F07-9ABB-9B1E49C0B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7098" y="-20969"/>
            <a:ext cx="4393651" cy="2768254"/>
          </a:xfrm>
          <a:prstGeom prst="rect">
            <a:avLst/>
          </a:prstGeom>
        </p:spPr>
      </p:pic>
      <p:grpSp>
        <p:nvGrpSpPr>
          <p:cNvPr id="21" name="组合 20">
            <a:extLst>
              <a:ext uri="{FF2B5EF4-FFF2-40B4-BE49-F238E27FC236}">
                <a16:creationId xmlns:a16="http://schemas.microsoft.com/office/drawing/2014/main" id="{3EC436CC-3A70-4D0A-866E-3C2F83B63900}"/>
              </a:ext>
            </a:extLst>
          </p:cNvPr>
          <p:cNvGrpSpPr/>
          <p:nvPr/>
        </p:nvGrpSpPr>
        <p:grpSpPr>
          <a:xfrm>
            <a:off x="1010363" y="184089"/>
            <a:ext cx="6083717" cy="6282363"/>
            <a:chOff x="891529" y="1021916"/>
            <a:chExt cx="6083717" cy="6282363"/>
          </a:xfrm>
        </p:grpSpPr>
        <p:sp>
          <p:nvSpPr>
            <p:cNvPr id="14" name="文本框 13">
              <a:extLst>
                <a:ext uri="{FF2B5EF4-FFF2-40B4-BE49-F238E27FC236}">
                  <a16:creationId xmlns:a16="http://schemas.microsoft.com/office/drawing/2014/main" id="{542D1D55-A5D1-469B-AA29-D4B7772B9233}"/>
                </a:ext>
              </a:extLst>
            </p:cNvPr>
            <p:cNvSpPr txBox="1"/>
            <p:nvPr/>
          </p:nvSpPr>
          <p:spPr>
            <a:xfrm>
              <a:off x="891529" y="1021916"/>
              <a:ext cx="6083717" cy="1862048"/>
            </a:xfrm>
            <a:prstGeom prst="rect">
              <a:avLst/>
            </a:prstGeom>
            <a:noFill/>
          </p:spPr>
          <p:txBody>
            <a:bodyPr wrap="none" rtlCol="0">
              <a:spAutoFit/>
            </a:bodyPr>
            <a:lstStyle/>
            <a:p>
              <a:r>
                <a:rPr lang="zh-CN" altLang="en-US" sz="11500" dirty="0">
                  <a:solidFill>
                    <a:srgbClr val="F2C663"/>
                  </a:solidFill>
                  <a:latin typeface="方正苏新诗柳楷简体" panose="02000000000000000000" pitchFamily="2" charset="-122"/>
                  <a:ea typeface="方正苏新诗柳楷简体" panose="02000000000000000000" pitchFamily="2" charset="-122"/>
                  <a:cs typeface="+mn-ea"/>
                  <a:sym typeface="+mn-lt"/>
                </a:rPr>
                <a:t>谢谢观看</a:t>
              </a:r>
            </a:p>
          </p:txBody>
        </p:sp>
        <p:sp>
          <p:nvSpPr>
            <p:cNvPr id="16" name="文本框 15">
              <a:extLst>
                <a:ext uri="{FF2B5EF4-FFF2-40B4-BE49-F238E27FC236}">
                  <a16:creationId xmlns:a16="http://schemas.microsoft.com/office/drawing/2014/main" id="{C902B9BF-110D-4FD9-96FB-1D29874ECE94}"/>
                </a:ext>
              </a:extLst>
            </p:cNvPr>
            <p:cNvSpPr txBox="1"/>
            <p:nvPr/>
          </p:nvSpPr>
          <p:spPr>
            <a:xfrm>
              <a:off x="2045101" y="2687631"/>
              <a:ext cx="3062490" cy="4616648"/>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&gt;&gt;&gt; import this</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The Zen of Python, by Tim Peters</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Beautiful is better than ugly.</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Explicit is better than implicit.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Simple is better than complex.</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Complex is better than complicated.</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Flat is better than nested.</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Sparse is better than dense.</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Readability counts.</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Special cases aren't special enough to break the rules.</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Although practicality beats purity.</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Errors should never pass silently</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p:txBody>
        </p:sp>
        <p:cxnSp>
          <p:nvCxnSpPr>
            <p:cNvPr id="18" name="直接连接符 17">
              <a:extLst>
                <a:ext uri="{FF2B5EF4-FFF2-40B4-BE49-F238E27FC236}">
                  <a16:creationId xmlns:a16="http://schemas.microsoft.com/office/drawing/2014/main" id="{53905328-D1EB-47DE-BAD8-14C8560932B2}"/>
                </a:ext>
              </a:extLst>
            </p:cNvPr>
            <p:cNvCxnSpPr>
              <a:cxnSpLocks/>
            </p:cNvCxnSpPr>
            <p:nvPr/>
          </p:nvCxnSpPr>
          <p:spPr>
            <a:xfrm>
              <a:off x="1205942" y="4049461"/>
              <a:ext cx="413238" cy="0"/>
            </a:xfrm>
            <a:prstGeom prst="line">
              <a:avLst/>
            </a:prstGeom>
            <a:ln w="57150">
              <a:solidFill>
                <a:srgbClr val="F2C663"/>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D882F285-699B-4499-BD0E-4DD5A824C210}"/>
              </a:ext>
            </a:extLst>
          </p:cNvPr>
          <p:cNvGrpSpPr/>
          <p:nvPr/>
        </p:nvGrpSpPr>
        <p:grpSpPr>
          <a:xfrm>
            <a:off x="8136944" y="912463"/>
            <a:ext cx="4408226" cy="2353271"/>
            <a:chOff x="6838879" y="2427749"/>
            <a:chExt cx="4408226" cy="2353271"/>
          </a:xfrm>
        </p:grpSpPr>
        <p:pic>
          <p:nvPicPr>
            <p:cNvPr id="13" name="图片 12">
              <a:extLst>
                <a:ext uri="{FF2B5EF4-FFF2-40B4-BE49-F238E27FC236}">
                  <a16:creationId xmlns:a16="http://schemas.microsoft.com/office/drawing/2014/main" id="{B7461A00-CE85-4A1D-AC33-CC18C66A22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8879" y="2427749"/>
              <a:ext cx="3479365" cy="2146032"/>
            </a:xfrm>
            <a:prstGeom prst="rect">
              <a:avLst/>
            </a:prstGeom>
          </p:spPr>
        </p:pic>
        <p:pic>
          <p:nvPicPr>
            <p:cNvPr id="20" name="图片 19">
              <a:extLst>
                <a:ext uri="{FF2B5EF4-FFF2-40B4-BE49-F238E27FC236}">
                  <a16:creationId xmlns:a16="http://schemas.microsoft.com/office/drawing/2014/main" id="{774F2D4B-886A-4DD8-B592-9E7F9340D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767740" y="2634988"/>
              <a:ext cx="3479365" cy="2146032"/>
            </a:xfrm>
            <a:prstGeom prst="rect">
              <a:avLst/>
            </a:prstGeom>
          </p:spPr>
        </p:pic>
      </p:grpSp>
      <p:sp>
        <p:nvSpPr>
          <p:cNvPr id="15" name="文本框 14">
            <a:extLst>
              <a:ext uri="{FF2B5EF4-FFF2-40B4-BE49-F238E27FC236}">
                <a16:creationId xmlns:a16="http://schemas.microsoft.com/office/drawing/2014/main" id="{C902B9BF-110D-4FD9-96FB-1D29874ECE94}"/>
              </a:ext>
            </a:extLst>
          </p:cNvPr>
          <p:cNvSpPr txBox="1"/>
          <p:nvPr/>
        </p:nvSpPr>
        <p:spPr>
          <a:xfrm>
            <a:off x="5229637" y="2219371"/>
            <a:ext cx="4663232" cy="4293483"/>
          </a:xfrm>
          <a:prstGeom prst="rect">
            <a:avLst/>
          </a:prstGeom>
          <a:noFill/>
        </p:spPr>
        <p:txBody>
          <a:bodyPr wrap="square" rtlCol="0">
            <a:spAutoFit/>
          </a:bodyPr>
          <a:lstStyle/>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Unless </a:t>
            </a:r>
            <a:r>
              <a:rPr lang="en-US" altLang="zh-CN" sz="1400">
                <a:solidFill>
                  <a:schemeClr val="bg1"/>
                </a:solidFill>
                <a:latin typeface="方正苏新诗柳楷简体" panose="02000000000000000000" pitchFamily="2" charset="-122"/>
                <a:ea typeface="方正苏新诗柳楷简体" panose="02000000000000000000" pitchFamily="2" charset="-122"/>
              </a:rPr>
              <a:t>explicitly silenced.</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In the face of ambiguity, refuse the temptation to guess.</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There should be one-- and preferably only one --obvious way to do it.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Although that way may not be obvious at first unless you're Dutch.</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Now is better than never.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Although never is often better than *right* now.</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If the implementation is hard to explain, it's a bad idea.</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If the implementation is easy to explain, it may be a good idea.</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Namespaces are one honking great idea -- let's do more of those!</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spTree>
    <p:extLst>
      <p:ext uri="{BB962C8B-B14F-4D97-AF65-F5344CB8AC3E}">
        <p14:creationId xmlns:p14="http://schemas.microsoft.com/office/powerpoint/2010/main" val="444179136"/>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fltVal val="0"/>
                                          </p:val>
                                        </p:tav>
                                        <p:tav tm="100000">
                                          <p:val>
                                            <p:strVal val="#ppt_w"/>
                                          </p:val>
                                        </p:tav>
                                      </p:tavLst>
                                    </p:anim>
                                    <p:anim calcmode="lin" valueType="num">
                                      <p:cBhvr>
                                        <p:cTn id="36" dur="1000" fill="hold"/>
                                        <p:tgtEl>
                                          <p:spTgt spid="15"/>
                                        </p:tgtEl>
                                        <p:attrNameLst>
                                          <p:attrName>ppt_h</p:attrName>
                                        </p:attrNameLst>
                                      </p:cBhvr>
                                      <p:tavLst>
                                        <p:tav tm="0">
                                          <p:val>
                                            <p:fltVal val="0"/>
                                          </p:val>
                                        </p:tav>
                                        <p:tav tm="100000">
                                          <p:val>
                                            <p:strVal val="#ppt_h"/>
                                          </p:val>
                                        </p:tav>
                                      </p:tavLst>
                                    </p:anim>
                                    <p:anim calcmode="lin" valueType="num">
                                      <p:cBhvr>
                                        <p:cTn id="37" dur="1000" fill="hold"/>
                                        <p:tgtEl>
                                          <p:spTgt spid="15"/>
                                        </p:tgtEl>
                                        <p:attrNameLst>
                                          <p:attrName>style.rotation</p:attrName>
                                        </p:attrNameLst>
                                      </p:cBhvr>
                                      <p:tavLst>
                                        <p:tav tm="0">
                                          <p:val>
                                            <p:fltVal val="90"/>
                                          </p:val>
                                        </p:tav>
                                        <p:tav tm="100000">
                                          <p:val>
                                            <p:fltVal val="0"/>
                                          </p:val>
                                        </p:tav>
                                      </p:tavLst>
                                    </p:anim>
                                    <p:animEffect transition="in" filter="fade">
                                      <p:cBhvr>
                                        <p:cTn id="3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3631763"/>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前言</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9" name="组合 8">
            <a:extLst>
              <a:ext uri="{FF2B5EF4-FFF2-40B4-BE49-F238E27FC236}">
                <a16:creationId xmlns:a16="http://schemas.microsoft.com/office/drawing/2014/main" id="{0B4DAD02-DAEE-46E5-BFD0-4C16A2965DF1}"/>
              </a:ext>
            </a:extLst>
          </p:cNvPr>
          <p:cNvGrpSpPr/>
          <p:nvPr/>
        </p:nvGrpSpPr>
        <p:grpSpPr>
          <a:xfrm>
            <a:off x="1303897" y="1750229"/>
            <a:ext cx="4413801" cy="3007354"/>
            <a:chOff x="3080710" y="1896483"/>
            <a:chExt cx="4413801" cy="3007354"/>
          </a:xfrm>
        </p:grpSpPr>
        <p:grpSp>
          <p:nvGrpSpPr>
            <p:cNvPr id="3" name="组合 2">
              <a:extLst>
                <a:ext uri="{FF2B5EF4-FFF2-40B4-BE49-F238E27FC236}">
                  <a16:creationId xmlns:a16="http://schemas.microsoft.com/office/drawing/2014/main" id="{331B2922-7DEB-4A91-BDDE-200EB8743CBA}"/>
                </a:ext>
              </a:extLst>
            </p:cNvPr>
            <p:cNvGrpSpPr/>
            <p:nvPr/>
          </p:nvGrpSpPr>
          <p:grpSpPr>
            <a:xfrm>
              <a:off x="4478602" y="1896483"/>
              <a:ext cx="1107996" cy="982988"/>
              <a:chOff x="4428352" y="1989432"/>
              <a:chExt cx="1107996" cy="982988"/>
            </a:xfrm>
          </p:grpSpPr>
          <p:sp>
            <p:nvSpPr>
              <p:cNvPr id="4" name="椭圆 3">
                <a:extLst>
                  <a:ext uri="{FF2B5EF4-FFF2-40B4-BE49-F238E27FC236}">
                    <a16:creationId xmlns:a16="http://schemas.microsoft.com/office/drawing/2014/main" id="{0383954D-CF3F-412A-9312-61438E717796}"/>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壹</a:t>
                </a:r>
              </a:p>
            </p:txBody>
          </p:sp>
          <p:sp>
            <p:nvSpPr>
              <p:cNvPr id="5" name="文本框 4">
                <a:extLst>
                  <a:ext uri="{FF2B5EF4-FFF2-40B4-BE49-F238E27FC236}">
                    <a16:creationId xmlns:a16="http://schemas.microsoft.com/office/drawing/2014/main" id="{691673AC-ABA2-4ADB-8B1A-A7274C43C003}"/>
                  </a:ext>
                </a:extLst>
              </p:cNvPr>
              <p:cNvSpPr txBox="1"/>
              <p:nvPr/>
            </p:nvSpPr>
            <p:spPr>
              <a:xfrm>
                <a:off x="4428352" y="2603088"/>
                <a:ext cx="1107996"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编写初衷</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8" name="文本框 7">
              <a:extLst>
                <a:ext uri="{FF2B5EF4-FFF2-40B4-BE49-F238E27FC236}">
                  <a16:creationId xmlns:a16="http://schemas.microsoft.com/office/drawing/2014/main" id="{CAEFD7C5-4C8F-4274-B0A4-00190D930861}"/>
                </a:ext>
              </a:extLst>
            </p:cNvPr>
            <p:cNvSpPr txBox="1"/>
            <p:nvPr/>
          </p:nvSpPr>
          <p:spPr>
            <a:xfrm>
              <a:off x="3080710" y="2872512"/>
              <a:ext cx="4413801" cy="2031325"/>
            </a:xfrm>
            <a:prstGeom prst="rect">
              <a:avLst/>
            </a:prstGeom>
            <a:noFill/>
          </p:spPr>
          <p:txBody>
            <a:bodyPr wrap="square" rtlCol="0">
              <a:spAutoFit/>
            </a:bodyPr>
            <a:lstStyle/>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C++</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程序在每次调试时都会生成</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debug</a:t>
              </a:r>
              <a:r>
                <a:rPr lang="zh-CN" altLang="en-US" sz="1400">
                  <a:solidFill>
                    <a:schemeClr val="bg1"/>
                  </a:solidFill>
                  <a:latin typeface="方正苏新诗柳楷简体" panose="02000000000000000000" pitchFamily="2" charset="-122"/>
                  <a:ea typeface="方正苏新诗柳楷简体" panose="02000000000000000000" pitchFamily="2" charset="-122"/>
                </a:rPr>
                <a:t>文件，每次手动删除好麻烦。很多软件卸载后没有删除自身的安装文件夹，导致硬盘中有很多空文件</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夹，烦。</a:t>
              </a:r>
              <a:r>
                <a:rPr lang="zh-CN" altLang="en-US" sz="1400">
                  <a:solidFill>
                    <a:schemeClr val="bg1"/>
                  </a:solidFill>
                  <a:latin typeface="方正苏新诗柳楷简体" panose="02000000000000000000" pitchFamily="2" charset="-122"/>
                  <a:ea typeface="方正苏新诗柳楷简体" panose="02000000000000000000" pitchFamily="2" charset="-122"/>
                </a:rPr>
                <a:t>还有很多的空文件都是软件自己生成</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的</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日志文件</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，但根</a:t>
              </a:r>
              <a:r>
                <a:rPr lang="zh-CN" altLang="en-US" sz="1400">
                  <a:solidFill>
                    <a:schemeClr val="bg1"/>
                  </a:solidFill>
                  <a:latin typeface="方正苏新诗柳楷简体" panose="02000000000000000000" pitchFamily="2" charset="-122"/>
                  <a:ea typeface="方正苏新诗柳楷简体" panose="02000000000000000000" pitchFamily="2" charset="-122"/>
                </a:rPr>
                <a:t>本无内</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容，</a:t>
              </a:r>
              <a:r>
                <a:rPr lang="zh-CN" altLang="en-US" sz="1400">
                  <a:solidFill>
                    <a:schemeClr val="bg1"/>
                  </a:solidFill>
                  <a:latin typeface="方正苏新诗柳楷简体" panose="02000000000000000000" pitchFamily="2" charset="-122"/>
                  <a:ea typeface="方正苏新诗柳楷简体" panose="02000000000000000000" pitchFamily="2" charset="-122"/>
                </a:rPr>
                <a:t>心里不爽，全部删</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除之。</a:t>
              </a:r>
              <a:r>
                <a:rPr lang="zh-CN" altLang="en-US" sz="1400">
                  <a:solidFill>
                    <a:schemeClr val="bg1"/>
                  </a:solidFill>
                  <a:latin typeface="方正苏新诗柳楷简体" panose="02000000000000000000" pitchFamily="2" charset="-122"/>
                  <a:ea typeface="方正苏新诗柳楷简体" panose="02000000000000000000" pitchFamily="2" charset="-122"/>
                </a:rPr>
                <a:t>想删除指</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定名字的文</a:t>
              </a:r>
              <a:r>
                <a:rPr lang="zh-CN" altLang="en-US" sz="1400">
                  <a:solidFill>
                    <a:schemeClr val="bg1"/>
                  </a:solidFill>
                  <a:latin typeface="方正苏新诗柳楷简体" panose="02000000000000000000" pitchFamily="2" charset="-122"/>
                  <a:ea typeface="方正苏新诗柳楷简体" panose="02000000000000000000" pitchFamily="2" charset="-122"/>
                </a:rPr>
                <a:t>件</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夹与后</a:t>
              </a:r>
              <a:r>
                <a:rPr lang="zh-CN" altLang="en-US" sz="1400">
                  <a:solidFill>
                    <a:schemeClr val="bg1"/>
                  </a:solidFill>
                  <a:latin typeface="方正苏新诗柳楷简体" panose="02000000000000000000" pitchFamily="2" charset="-122"/>
                  <a:ea typeface="方正苏新诗柳楷简体" panose="02000000000000000000" pitchFamily="2" charset="-122"/>
                </a:rPr>
                <a:t>缀名的文件，咋办？</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10" name="组合 9">
            <a:extLst>
              <a:ext uri="{FF2B5EF4-FFF2-40B4-BE49-F238E27FC236}">
                <a16:creationId xmlns:a16="http://schemas.microsoft.com/office/drawing/2014/main" id="{6A983624-52CC-4534-8A06-A080A66A62D3}"/>
              </a:ext>
            </a:extLst>
          </p:cNvPr>
          <p:cNvGrpSpPr/>
          <p:nvPr/>
        </p:nvGrpSpPr>
        <p:grpSpPr>
          <a:xfrm>
            <a:off x="7039525" y="1750229"/>
            <a:ext cx="4413801" cy="2037858"/>
            <a:chOff x="3080710" y="1896483"/>
            <a:chExt cx="4413801" cy="2037858"/>
          </a:xfrm>
        </p:grpSpPr>
        <p:grpSp>
          <p:nvGrpSpPr>
            <p:cNvPr id="11" name="组合 10">
              <a:extLst>
                <a:ext uri="{FF2B5EF4-FFF2-40B4-BE49-F238E27FC236}">
                  <a16:creationId xmlns:a16="http://schemas.microsoft.com/office/drawing/2014/main" id="{4419FB36-88C8-4DFF-8B7F-394CB9C0BFAC}"/>
                </a:ext>
              </a:extLst>
            </p:cNvPr>
            <p:cNvGrpSpPr/>
            <p:nvPr/>
          </p:nvGrpSpPr>
          <p:grpSpPr>
            <a:xfrm>
              <a:off x="4247770" y="1896483"/>
              <a:ext cx="1569660" cy="982988"/>
              <a:chOff x="4197520" y="1989432"/>
              <a:chExt cx="1569660" cy="982988"/>
            </a:xfrm>
          </p:grpSpPr>
          <p:sp>
            <p:nvSpPr>
              <p:cNvPr id="13" name="椭圆 12">
                <a:extLst>
                  <a:ext uri="{FF2B5EF4-FFF2-40B4-BE49-F238E27FC236}">
                    <a16:creationId xmlns:a16="http://schemas.microsoft.com/office/drawing/2014/main" id="{AF8E3001-F4F5-41ED-8BBC-2DB3F15740C8}"/>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贰</a:t>
                </a:r>
              </a:p>
            </p:txBody>
          </p:sp>
          <p:sp>
            <p:nvSpPr>
              <p:cNvPr id="14" name="文本框 13">
                <a:extLst>
                  <a:ext uri="{FF2B5EF4-FFF2-40B4-BE49-F238E27FC236}">
                    <a16:creationId xmlns:a16="http://schemas.microsoft.com/office/drawing/2014/main" id="{F8AD5C5D-38E4-4EEF-88BD-D4AADD5FF0A5}"/>
                  </a:ext>
                </a:extLst>
              </p:cNvPr>
              <p:cNvSpPr txBox="1"/>
              <p:nvPr/>
            </p:nvSpPr>
            <p:spPr>
              <a:xfrm>
                <a:off x="4197520" y="2603088"/>
                <a:ext cx="1569660"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相关知</a:t>
                </a:r>
                <a:r>
                  <a:rPr lang="zh-CN" altLang="en-US" smtClean="0">
                    <a:solidFill>
                      <a:srgbClr val="F2C663"/>
                    </a:solidFill>
                    <a:latin typeface="方正苏新诗柳楷简体" panose="02000000000000000000" pitchFamily="2" charset="-122"/>
                    <a:ea typeface="方正苏新诗柳楷简体" panose="02000000000000000000" pitchFamily="2" charset="-122"/>
                  </a:rPr>
                  <a:t>识链接</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12" name="文本框 11">
              <a:extLst>
                <a:ext uri="{FF2B5EF4-FFF2-40B4-BE49-F238E27FC236}">
                  <a16:creationId xmlns:a16="http://schemas.microsoft.com/office/drawing/2014/main" id="{F2042450-9239-429D-A0D5-38C9EE71FA09}"/>
                </a:ext>
              </a:extLst>
            </p:cNvPr>
            <p:cNvSpPr txBox="1"/>
            <p:nvPr/>
          </p:nvSpPr>
          <p:spPr>
            <a:xfrm>
              <a:off x="3080710" y="2872512"/>
              <a:ext cx="4413801" cy="1061829"/>
            </a:xfrm>
            <a:prstGeom prst="rect">
              <a:avLst/>
            </a:prstGeom>
            <a:noFill/>
          </p:spPr>
          <p:txBody>
            <a:bodyPr wrap="square" rtlCol="0">
              <a:spAutoFit/>
            </a:bodyPr>
            <a:lstStyle/>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Python GUI</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库</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Tkinter</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以及</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OS</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模块与</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shutil</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模块。递归遍历文件夹，</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GUI</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控件的布局以及事件的绑定，还有正则表达式的使用。</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15" name="组合 14">
            <a:extLst>
              <a:ext uri="{FF2B5EF4-FFF2-40B4-BE49-F238E27FC236}">
                <a16:creationId xmlns:a16="http://schemas.microsoft.com/office/drawing/2014/main" id="{97A4D80F-EC8A-4DC8-842A-E63A1D771558}"/>
              </a:ext>
            </a:extLst>
          </p:cNvPr>
          <p:cNvGrpSpPr/>
          <p:nvPr/>
        </p:nvGrpSpPr>
        <p:grpSpPr>
          <a:xfrm>
            <a:off x="4206389" y="3867246"/>
            <a:ext cx="4284468" cy="2323193"/>
            <a:chOff x="3080710" y="1896483"/>
            <a:chExt cx="4284468" cy="2323193"/>
          </a:xfrm>
        </p:grpSpPr>
        <p:grpSp>
          <p:nvGrpSpPr>
            <p:cNvPr id="16" name="组合 15">
              <a:extLst>
                <a:ext uri="{FF2B5EF4-FFF2-40B4-BE49-F238E27FC236}">
                  <a16:creationId xmlns:a16="http://schemas.microsoft.com/office/drawing/2014/main" id="{5A207266-3D95-46ED-ABFF-5A3141872A10}"/>
                </a:ext>
              </a:extLst>
            </p:cNvPr>
            <p:cNvGrpSpPr/>
            <p:nvPr/>
          </p:nvGrpSpPr>
          <p:grpSpPr>
            <a:xfrm>
              <a:off x="4478602" y="1896483"/>
              <a:ext cx="1107996" cy="976029"/>
              <a:chOff x="4428352" y="1989432"/>
              <a:chExt cx="1107996" cy="976029"/>
            </a:xfrm>
          </p:grpSpPr>
          <p:sp>
            <p:nvSpPr>
              <p:cNvPr id="18" name="椭圆 17">
                <a:extLst>
                  <a:ext uri="{FF2B5EF4-FFF2-40B4-BE49-F238E27FC236}">
                    <a16:creationId xmlns:a16="http://schemas.microsoft.com/office/drawing/2014/main" id="{BF18710A-BD9B-4869-914A-9E9D8E087718}"/>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叁</a:t>
                </a:r>
              </a:p>
            </p:txBody>
          </p:sp>
          <p:sp>
            <p:nvSpPr>
              <p:cNvPr id="19" name="文本框 18">
                <a:extLst>
                  <a:ext uri="{FF2B5EF4-FFF2-40B4-BE49-F238E27FC236}">
                    <a16:creationId xmlns:a16="http://schemas.microsoft.com/office/drawing/2014/main" id="{603240EE-8A80-4E06-9D0D-E51D34AAC503}"/>
                  </a:ext>
                </a:extLst>
              </p:cNvPr>
              <p:cNvSpPr txBox="1"/>
              <p:nvPr/>
            </p:nvSpPr>
            <p:spPr>
              <a:xfrm>
                <a:off x="4428352" y="2596129"/>
                <a:ext cx="1107996"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开发工具</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17" name="文本框 16">
              <a:extLst>
                <a:ext uri="{FF2B5EF4-FFF2-40B4-BE49-F238E27FC236}">
                  <a16:creationId xmlns:a16="http://schemas.microsoft.com/office/drawing/2014/main" id="{603DB714-6E8F-435B-8977-A60AA4D046BD}"/>
                </a:ext>
              </a:extLst>
            </p:cNvPr>
            <p:cNvSpPr txBox="1"/>
            <p:nvPr/>
          </p:nvSpPr>
          <p:spPr>
            <a:xfrm>
              <a:off x="3080710" y="2872512"/>
              <a:ext cx="4284468" cy="1347164"/>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Microsoft</a:t>
              </a:r>
              <a:r>
                <a:rPr lang="zh-CN" altLang="en-US" sz="1400">
                  <a:solidFill>
                    <a:schemeClr val="bg1"/>
                  </a:solidFill>
                  <a:latin typeface="方正苏新诗柳楷简体" panose="02000000000000000000" pitchFamily="2" charset="-122"/>
                  <a:ea typeface="方正苏新诗柳楷简体" panose="02000000000000000000" pitchFamily="2" charset="-122"/>
                </a:rPr>
                <a:t>在</a:t>
              </a:r>
              <a:r>
                <a:rPr lang="en-US" altLang="zh-CN" sz="1400">
                  <a:solidFill>
                    <a:schemeClr val="bg1"/>
                  </a:solidFill>
                  <a:latin typeface="方正苏新诗柳楷简体" panose="02000000000000000000" pitchFamily="2" charset="-122"/>
                  <a:ea typeface="方正苏新诗柳楷简体" panose="02000000000000000000" pitchFamily="2" charset="-122"/>
                </a:rPr>
                <a:t>2015</a:t>
              </a:r>
              <a:r>
                <a:rPr lang="zh-CN" altLang="en-US" sz="1400">
                  <a:solidFill>
                    <a:schemeClr val="bg1"/>
                  </a:solidFill>
                  <a:latin typeface="方正苏新诗柳楷简体" panose="02000000000000000000" pitchFamily="2" charset="-122"/>
                  <a:ea typeface="方正苏新诗柳楷简体" panose="02000000000000000000" pitchFamily="2" charset="-122"/>
                </a:rPr>
                <a:t>年</a:t>
              </a:r>
              <a:r>
                <a:rPr lang="en-US" altLang="zh-CN" sz="1400">
                  <a:solidFill>
                    <a:schemeClr val="bg1"/>
                  </a:solidFill>
                  <a:latin typeface="方正苏新诗柳楷简体" panose="02000000000000000000" pitchFamily="2" charset="-122"/>
                  <a:ea typeface="方正苏新诗柳楷简体" panose="02000000000000000000" pitchFamily="2" charset="-122"/>
                </a:rPr>
                <a:t>4</a:t>
              </a:r>
              <a:r>
                <a:rPr lang="zh-CN" altLang="en-US" sz="1400">
                  <a:solidFill>
                    <a:schemeClr val="bg1"/>
                  </a:solidFill>
                  <a:latin typeface="方正苏新诗柳楷简体" panose="02000000000000000000" pitchFamily="2" charset="-122"/>
                  <a:ea typeface="方正苏新诗柳楷简体" panose="02000000000000000000" pitchFamily="2" charset="-122"/>
                </a:rPr>
                <a:t>月</a:t>
              </a:r>
              <a:r>
                <a:rPr lang="en-US" altLang="zh-CN" sz="1400">
                  <a:solidFill>
                    <a:schemeClr val="bg1"/>
                  </a:solidFill>
                  <a:latin typeface="方正苏新诗柳楷简体" panose="02000000000000000000" pitchFamily="2" charset="-122"/>
                  <a:ea typeface="方正苏新诗柳楷简体" panose="02000000000000000000" pitchFamily="2" charset="-122"/>
                </a:rPr>
                <a:t>30</a:t>
              </a:r>
              <a:r>
                <a:rPr lang="zh-CN" altLang="en-US" sz="1400">
                  <a:solidFill>
                    <a:schemeClr val="bg1"/>
                  </a:solidFill>
                  <a:latin typeface="方正苏新诗柳楷简体" panose="02000000000000000000" pitchFamily="2" charset="-122"/>
                  <a:ea typeface="方正苏新诗柳楷简体" panose="02000000000000000000" pitchFamily="2" charset="-122"/>
                </a:rPr>
                <a:t>日</a:t>
              </a:r>
              <a:r>
                <a:rPr lang="en-US" altLang="zh-CN" sz="1400">
                  <a:solidFill>
                    <a:schemeClr val="bg1"/>
                  </a:solidFill>
                  <a:latin typeface="方正苏新诗柳楷简体" panose="02000000000000000000" pitchFamily="2" charset="-122"/>
                  <a:ea typeface="方正苏新诗柳楷简体" panose="02000000000000000000" pitchFamily="2" charset="-122"/>
                </a:rPr>
                <a:t>Build </a:t>
              </a:r>
              <a:r>
                <a:rPr lang="zh-CN" altLang="en-US" sz="1400">
                  <a:solidFill>
                    <a:schemeClr val="bg1"/>
                  </a:solidFill>
                  <a:latin typeface="方正苏新诗柳楷简体" panose="02000000000000000000" pitchFamily="2" charset="-122"/>
                  <a:ea typeface="方正苏新诗柳楷简体" panose="02000000000000000000" pitchFamily="2" charset="-122"/>
                </a:rPr>
                <a:t>开发者大会上正式宣布了 </a:t>
              </a:r>
              <a:r>
                <a:rPr lang="en-US" altLang="zh-CN" sz="1400">
                  <a:solidFill>
                    <a:schemeClr val="bg1"/>
                  </a:solidFill>
                  <a:latin typeface="方正苏新诗柳楷简体" panose="02000000000000000000" pitchFamily="2" charset="-122"/>
                  <a:ea typeface="方正苏新诗柳楷简体" panose="02000000000000000000" pitchFamily="2" charset="-122"/>
                </a:rPr>
                <a:t>Visual Studio Code </a:t>
              </a:r>
              <a:r>
                <a:rPr lang="zh-CN" altLang="en-US" sz="1400">
                  <a:solidFill>
                    <a:schemeClr val="bg1"/>
                  </a:solidFill>
                  <a:latin typeface="方正苏新诗柳楷简体" panose="02000000000000000000" pitchFamily="2" charset="-122"/>
                  <a:ea typeface="方正苏新诗柳楷简体" panose="02000000000000000000" pitchFamily="2" charset="-122"/>
                </a:rPr>
                <a:t>项目：一个运行于 </a:t>
              </a:r>
              <a:r>
                <a:rPr lang="en-US" altLang="zh-CN" sz="1400">
                  <a:solidFill>
                    <a:schemeClr val="bg1"/>
                  </a:solidFill>
                  <a:latin typeface="方正苏新诗柳楷简体" panose="02000000000000000000" pitchFamily="2" charset="-122"/>
                  <a:ea typeface="方正苏新诗柳楷简体" panose="02000000000000000000" pitchFamily="2" charset="-122"/>
                </a:rPr>
                <a:t>Mac OS X</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Windows</a:t>
              </a:r>
              <a:r>
                <a:rPr lang="zh-CN" altLang="en-US" sz="1400">
                  <a:solidFill>
                    <a:schemeClr val="bg1"/>
                  </a:solidFill>
                  <a:latin typeface="方正苏新诗柳楷简体" panose="02000000000000000000" pitchFamily="2" charset="-122"/>
                  <a:ea typeface="方正苏新诗柳楷简体" panose="02000000000000000000" pitchFamily="2" charset="-122"/>
                </a:rPr>
                <a:t>和 </a:t>
              </a:r>
              <a:r>
                <a:rPr lang="en-US" altLang="zh-CN" sz="1400">
                  <a:solidFill>
                    <a:schemeClr val="bg1"/>
                  </a:solidFill>
                  <a:latin typeface="方正苏新诗柳楷简体" panose="02000000000000000000" pitchFamily="2" charset="-122"/>
                  <a:ea typeface="方正苏新诗柳楷简体" panose="02000000000000000000" pitchFamily="2" charset="-122"/>
                </a:rPr>
                <a:t>Linux </a:t>
              </a:r>
              <a:r>
                <a:rPr lang="zh-CN" altLang="en-US" sz="1400">
                  <a:solidFill>
                    <a:schemeClr val="bg1"/>
                  </a:solidFill>
                  <a:latin typeface="方正苏新诗柳楷简体" panose="02000000000000000000" pitchFamily="2" charset="-122"/>
                  <a:ea typeface="方正苏新诗柳楷简体" panose="02000000000000000000" pitchFamily="2" charset="-122"/>
                </a:rPr>
                <a:t>之上的，针对于编写现代 </a:t>
              </a:r>
              <a:r>
                <a:rPr lang="en-US" altLang="zh-CN" sz="1400">
                  <a:solidFill>
                    <a:schemeClr val="bg1"/>
                  </a:solidFill>
                  <a:latin typeface="方正苏新诗柳楷简体" panose="02000000000000000000" pitchFamily="2" charset="-122"/>
                  <a:ea typeface="方正苏新诗柳楷简体" panose="02000000000000000000" pitchFamily="2" charset="-122"/>
                </a:rPr>
                <a:t>Web </a:t>
              </a:r>
              <a:r>
                <a:rPr lang="zh-CN" altLang="en-US" sz="1400">
                  <a:solidFill>
                    <a:schemeClr val="bg1"/>
                  </a:solidFill>
                  <a:latin typeface="方正苏新诗柳楷简体" panose="02000000000000000000" pitchFamily="2" charset="-122"/>
                  <a:ea typeface="方正苏新诗柳楷简体" panose="02000000000000000000" pitchFamily="2" charset="-122"/>
                </a:rPr>
                <a:t>和云应用的跨平台源代码编辑器。</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6" name="组合 5">
            <a:extLst>
              <a:ext uri="{FF2B5EF4-FFF2-40B4-BE49-F238E27FC236}">
                <a16:creationId xmlns:a16="http://schemas.microsoft.com/office/drawing/2014/main" id="{AE255994-2A3C-465A-B03C-534ABDC90132}"/>
              </a:ext>
            </a:extLst>
          </p:cNvPr>
          <p:cNvGrpSpPr/>
          <p:nvPr/>
        </p:nvGrpSpPr>
        <p:grpSpPr>
          <a:xfrm>
            <a:off x="1676008" y="1608107"/>
            <a:ext cx="9110682" cy="4545549"/>
            <a:chOff x="1676008" y="1608107"/>
            <a:chExt cx="9110682" cy="4545549"/>
          </a:xfrm>
        </p:grpSpPr>
        <p:pic>
          <p:nvPicPr>
            <p:cNvPr id="25" name="图片 24">
              <a:extLst>
                <a:ext uri="{FF2B5EF4-FFF2-40B4-BE49-F238E27FC236}">
                  <a16:creationId xmlns:a16="http://schemas.microsoft.com/office/drawing/2014/main" id="{1B960B15-DB90-4693-A872-1F61A0CCA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2768" y="4658609"/>
              <a:ext cx="2423922" cy="1495047"/>
            </a:xfrm>
            <a:prstGeom prst="rect">
              <a:avLst/>
            </a:prstGeom>
          </p:spPr>
        </p:pic>
        <p:pic>
          <p:nvPicPr>
            <p:cNvPr id="26" name="图片 25">
              <a:extLst>
                <a:ext uri="{FF2B5EF4-FFF2-40B4-BE49-F238E27FC236}">
                  <a16:creationId xmlns:a16="http://schemas.microsoft.com/office/drawing/2014/main" id="{23DE32F7-D302-4B08-ABD6-F0DD7193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816146" y="1608107"/>
              <a:ext cx="2642427" cy="1629818"/>
            </a:xfrm>
            <a:prstGeom prst="rect">
              <a:avLst/>
            </a:prstGeom>
          </p:spPr>
        </p:pic>
        <p:pic>
          <p:nvPicPr>
            <p:cNvPr id="27" name="图片 26">
              <a:extLst>
                <a:ext uri="{FF2B5EF4-FFF2-40B4-BE49-F238E27FC236}">
                  <a16:creationId xmlns:a16="http://schemas.microsoft.com/office/drawing/2014/main" id="{9775EC0E-8576-4BC8-BC63-1421BE8C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008" y="4550225"/>
              <a:ext cx="2423922" cy="1495047"/>
            </a:xfrm>
            <a:prstGeom prst="rect">
              <a:avLst/>
            </a:prstGeom>
          </p:spPr>
        </p:pic>
      </p:grpSp>
      <p:pic>
        <p:nvPicPr>
          <p:cNvPr id="28" name="图片 27">
            <a:extLst>
              <a:ext uri="{FF2B5EF4-FFF2-40B4-BE49-F238E27FC236}">
                <a16:creationId xmlns:a16="http://schemas.microsoft.com/office/drawing/2014/main" id="{FBD014D6-158A-48F9-B9C4-D6663B3FE208}"/>
              </a:ext>
            </a:extLst>
          </p:cNvPr>
          <p:cNvPicPr>
            <a:picLocks noChangeAspect="1"/>
          </p:cNvPicPr>
          <p:nvPr/>
        </p:nvPicPr>
        <p:blipFill rotWithShape="1">
          <a:blip r:embed="rId4">
            <a:extLst>
              <a:ext uri="{28A0092B-C50C-407E-A947-70E740481C1C}">
                <a14:useLocalDpi xmlns:a14="http://schemas.microsoft.com/office/drawing/2010/main" val="0"/>
              </a:ext>
            </a:extLst>
          </a:blip>
          <a:srcRect l="48536" t="-271" b="74498"/>
          <a:stretch/>
        </p:blipFill>
        <p:spPr>
          <a:xfrm rot="21052593">
            <a:off x="1637827" y="-535807"/>
            <a:ext cx="7709186" cy="2171641"/>
          </a:xfrm>
          <a:prstGeom prst="rect">
            <a:avLst/>
          </a:prstGeom>
        </p:spPr>
      </p:pic>
    </p:spTree>
    <p:extLst>
      <p:ext uri="{BB962C8B-B14F-4D97-AF65-F5344CB8AC3E}">
        <p14:creationId xmlns:p14="http://schemas.microsoft.com/office/powerpoint/2010/main" val="103253391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10;&#10;已生成高可信度的说明">
            <a:extLst>
              <a:ext uri="{FF2B5EF4-FFF2-40B4-BE49-F238E27FC236}">
                <a16:creationId xmlns:a16="http://schemas.microsoft.com/office/drawing/2014/main" id="{6E218AE7-3CBA-4041-AC61-867587FC2482}"/>
              </a:ext>
            </a:extLst>
          </p:cNvPr>
          <p:cNvPicPr>
            <a:picLocks noChangeAspect="1"/>
          </p:cNvPicPr>
          <p:nvPr/>
        </p:nvPicPr>
        <p:blipFill rotWithShape="1">
          <a:blip r:embed="rId3">
            <a:extLst>
              <a:ext uri="{28A0092B-C50C-407E-A947-70E740481C1C}">
                <a14:useLocalDpi xmlns:a14="http://schemas.microsoft.com/office/drawing/2010/main" val="0"/>
              </a:ext>
            </a:extLst>
          </a:blip>
          <a:srcRect t="61286" r="33508"/>
          <a:stretch/>
        </p:blipFill>
        <p:spPr>
          <a:xfrm rot="5400000">
            <a:off x="-2533631" y="2533629"/>
            <a:ext cx="7535012" cy="2467752"/>
          </a:xfrm>
          <a:prstGeom prst="rect">
            <a:avLst/>
          </a:prstGeom>
        </p:spPr>
      </p:pic>
      <p:sp>
        <p:nvSpPr>
          <p:cNvPr id="4" name="文本框 3">
            <a:extLst>
              <a:ext uri="{FF2B5EF4-FFF2-40B4-BE49-F238E27FC236}">
                <a16:creationId xmlns:a16="http://schemas.microsoft.com/office/drawing/2014/main" id="{A4B14176-299F-4482-8EAC-3EF79B4A9ECA}"/>
              </a:ext>
            </a:extLst>
          </p:cNvPr>
          <p:cNvSpPr txBox="1"/>
          <p:nvPr/>
        </p:nvSpPr>
        <p:spPr>
          <a:xfrm>
            <a:off x="2277208" y="2180492"/>
            <a:ext cx="877163" cy="2585323"/>
          </a:xfrm>
          <a:prstGeom prst="rect">
            <a:avLst/>
          </a:prstGeom>
          <a:noFill/>
        </p:spPr>
        <p:txBody>
          <a:bodyPr wrap="none" rtlCol="0">
            <a:spAutoFit/>
          </a:bodyPr>
          <a:lstStyle/>
          <a:p>
            <a:r>
              <a:rPr lang="zh-CN" altLang="en-US" sz="5400" dirty="0">
                <a:solidFill>
                  <a:srgbClr val="F2C663"/>
                </a:solidFill>
                <a:latin typeface="方正苏新诗柳楷简体" panose="02000000000000000000" pitchFamily="2" charset="-122"/>
                <a:ea typeface="方正苏新诗柳楷简体" panose="02000000000000000000" pitchFamily="2" charset="-122"/>
              </a:rPr>
              <a:t>目</a:t>
            </a:r>
            <a:endParaRPr lang="en-US" altLang="zh-CN" sz="5400" dirty="0">
              <a:solidFill>
                <a:srgbClr val="F2C663"/>
              </a:solidFill>
              <a:latin typeface="方正苏新诗柳楷简体" panose="02000000000000000000" pitchFamily="2" charset="-122"/>
              <a:ea typeface="方正苏新诗柳楷简体" panose="02000000000000000000" pitchFamily="2" charset="-122"/>
            </a:endParaRPr>
          </a:p>
          <a:p>
            <a:endParaRPr lang="en-US" altLang="zh-CN" sz="5400" dirty="0">
              <a:solidFill>
                <a:srgbClr val="F2C663"/>
              </a:solidFill>
              <a:latin typeface="方正苏新诗柳楷简体" panose="02000000000000000000" pitchFamily="2" charset="-122"/>
              <a:ea typeface="方正苏新诗柳楷简体" panose="02000000000000000000" pitchFamily="2" charset="-122"/>
            </a:endParaRPr>
          </a:p>
          <a:p>
            <a:r>
              <a:rPr lang="zh-CN" altLang="en-US" sz="5400" dirty="0">
                <a:solidFill>
                  <a:srgbClr val="F2C663"/>
                </a:solidFill>
                <a:latin typeface="方正苏新诗柳楷简体" panose="02000000000000000000" pitchFamily="2" charset="-122"/>
                <a:ea typeface="方正苏新诗柳楷简体" panose="02000000000000000000" pitchFamily="2" charset="-122"/>
              </a:rPr>
              <a:t>录</a:t>
            </a:r>
          </a:p>
        </p:txBody>
      </p:sp>
      <p:grpSp>
        <p:nvGrpSpPr>
          <p:cNvPr id="14" name="组合 13">
            <a:extLst>
              <a:ext uri="{FF2B5EF4-FFF2-40B4-BE49-F238E27FC236}">
                <a16:creationId xmlns:a16="http://schemas.microsoft.com/office/drawing/2014/main" id="{1667F330-A710-424C-A292-5D8152DC49C7}"/>
              </a:ext>
            </a:extLst>
          </p:cNvPr>
          <p:cNvGrpSpPr/>
          <p:nvPr/>
        </p:nvGrpSpPr>
        <p:grpSpPr>
          <a:xfrm>
            <a:off x="4373729" y="1628384"/>
            <a:ext cx="909525" cy="1888500"/>
            <a:chOff x="4323477" y="1723292"/>
            <a:chExt cx="909525" cy="1888500"/>
          </a:xfrm>
        </p:grpSpPr>
        <p:sp>
          <p:nvSpPr>
            <p:cNvPr id="5" name="椭圆 4">
              <a:extLst>
                <a:ext uri="{FF2B5EF4-FFF2-40B4-BE49-F238E27FC236}">
                  <a16:creationId xmlns:a16="http://schemas.microsoft.com/office/drawing/2014/main" id="{C2E2B5C9-5E0C-4A30-A8BB-44C2E359E9D7}"/>
                </a:ext>
              </a:extLst>
            </p:cNvPr>
            <p:cNvSpPr/>
            <p:nvPr/>
          </p:nvSpPr>
          <p:spPr>
            <a:xfrm>
              <a:off x="4771337" y="1802807"/>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壹</a:t>
              </a:r>
            </a:p>
          </p:txBody>
        </p:sp>
        <p:sp>
          <p:nvSpPr>
            <p:cNvPr id="8" name="文本框 7">
              <a:extLst>
                <a:ext uri="{FF2B5EF4-FFF2-40B4-BE49-F238E27FC236}">
                  <a16:creationId xmlns:a16="http://schemas.microsoft.com/office/drawing/2014/main" id="{2EBBCD7C-F119-4529-B3C8-7CE18549CB30}"/>
                </a:ext>
              </a:extLst>
            </p:cNvPr>
            <p:cNvSpPr txBox="1"/>
            <p:nvPr/>
          </p:nvSpPr>
          <p:spPr>
            <a:xfrm>
              <a:off x="4771337" y="2596129"/>
              <a:ext cx="461665" cy="1015663"/>
            </a:xfrm>
            <a:prstGeom prst="rect">
              <a:avLst/>
            </a:prstGeom>
            <a:noFill/>
          </p:spPr>
          <p:txBody>
            <a:bodyPr vert="eaVert"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程序界面</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9" name="文本框 8">
              <a:extLst>
                <a:ext uri="{FF2B5EF4-FFF2-40B4-BE49-F238E27FC236}">
                  <a16:creationId xmlns:a16="http://schemas.microsoft.com/office/drawing/2014/main" id="{501B0E55-4939-4425-83F9-3CFE484D4617}"/>
                </a:ext>
              </a:extLst>
            </p:cNvPr>
            <p:cNvSpPr txBox="1"/>
            <p:nvPr/>
          </p:nvSpPr>
          <p:spPr>
            <a:xfrm>
              <a:off x="4323477" y="1723292"/>
              <a:ext cx="400110" cy="92398"/>
            </a:xfrm>
            <a:prstGeom prst="rect">
              <a:avLst/>
            </a:prstGeom>
            <a:noFill/>
          </p:spPr>
          <p:txBody>
            <a:bodyPr vert="eaVert" wrap="none" rtlCol="0">
              <a:spAutoFit/>
            </a:bodyPr>
            <a:lstStyle/>
            <a:p>
              <a:endParaRPr lang="zh-CN" altLang="en-US" sz="1400" dirty="0">
                <a:latin typeface="方正苏新诗柳楷简体" panose="02000000000000000000" pitchFamily="2" charset="-122"/>
                <a:ea typeface="方正苏新诗柳楷简体" panose="02000000000000000000" pitchFamily="2" charset="-122"/>
              </a:endParaRPr>
            </a:p>
          </p:txBody>
        </p:sp>
        <p:cxnSp>
          <p:nvCxnSpPr>
            <p:cNvPr id="13" name="直接连接符 12">
              <a:extLst>
                <a:ext uri="{FF2B5EF4-FFF2-40B4-BE49-F238E27FC236}">
                  <a16:creationId xmlns:a16="http://schemas.microsoft.com/office/drawing/2014/main" id="{B4F278F8-BE35-49D7-B473-D119633408D2}"/>
                </a:ext>
              </a:extLst>
            </p:cNvPr>
            <p:cNvCxnSpPr/>
            <p:nvPr/>
          </p:nvCxnSpPr>
          <p:spPr>
            <a:xfrm>
              <a:off x="4862145" y="2473036"/>
              <a:ext cx="28135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15AD51FE-4747-4CCD-8ED7-015592F4C82E}"/>
              </a:ext>
            </a:extLst>
          </p:cNvPr>
          <p:cNvGrpSpPr/>
          <p:nvPr/>
        </p:nvGrpSpPr>
        <p:grpSpPr>
          <a:xfrm>
            <a:off x="6121169" y="2944129"/>
            <a:ext cx="909525" cy="1657667"/>
            <a:chOff x="4323477" y="1723292"/>
            <a:chExt cx="909525" cy="1657667"/>
          </a:xfrm>
        </p:grpSpPr>
        <p:sp>
          <p:nvSpPr>
            <p:cNvPr id="16" name="椭圆 15">
              <a:extLst>
                <a:ext uri="{FF2B5EF4-FFF2-40B4-BE49-F238E27FC236}">
                  <a16:creationId xmlns:a16="http://schemas.microsoft.com/office/drawing/2014/main" id="{B1FF35C4-8DDF-42B3-A188-5CC29C2C91BE}"/>
                </a:ext>
              </a:extLst>
            </p:cNvPr>
            <p:cNvSpPr/>
            <p:nvPr/>
          </p:nvSpPr>
          <p:spPr>
            <a:xfrm>
              <a:off x="4771337" y="1802807"/>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贰</a:t>
              </a:r>
            </a:p>
          </p:txBody>
        </p:sp>
        <p:sp>
          <p:nvSpPr>
            <p:cNvPr id="17" name="文本框 16">
              <a:extLst>
                <a:ext uri="{FF2B5EF4-FFF2-40B4-BE49-F238E27FC236}">
                  <a16:creationId xmlns:a16="http://schemas.microsoft.com/office/drawing/2014/main" id="{AE5B8299-5556-4240-83B9-7DE3622A5B8A}"/>
                </a:ext>
              </a:extLst>
            </p:cNvPr>
            <p:cNvSpPr txBox="1"/>
            <p:nvPr/>
          </p:nvSpPr>
          <p:spPr>
            <a:xfrm>
              <a:off x="4771337" y="2596129"/>
              <a:ext cx="461665" cy="784830"/>
            </a:xfrm>
            <a:prstGeom prst="rect">
              <a:avLst/>
            </a:prstGeom>
            <a:noFill/>
          </p:spPr>
          <p:txBody>
            <a:bodyPr vert="eaVert"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源代码</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18" name="文本框 17">
              <a:extLst>
                <a:ext uri="{FF2B5EF4-FFF2-40B4-BE49-F238E27FC236}">
                  <a16:creationId xmlns:a16="http://schemas.microsoft.com/office/drawing/2014/main" id="{882C7FB4-ED81-447E-9221-CA380591A19D}"/>
                </a:ext>
              </a:extLst>
            </p:cNvPr>
            <p:cNvSpPr txBox="1"/>
            <p:nvPr/>
          </p:nvSpPr>
          <p:spPr>
            <a:xfrm>
              <a:off x="4323477" y="1723292"/>
              <a:ext cx="400110" cy="92398"/>
            </a:xfrm>
            <a:prstGeom prst="rect">
              <a:avLst/>
            </a:prstGeom>
            <a:noFill/>
          </p:spPr>
          <p:txBody>
            <a:bodyPr vert="eaVert" wrap="none" rtlCol="0">
              <a:spAutoFit/>
            </a:bodyPr>
            <a:lstStyle/>
            <a:p>
              <a:endParaRPr lang="zh-CN" altLang="en-US" sz="1400" dirty="0">
                <a:latin typeface="方正苏新诗柳楷简体" panose="02000000000000000000" pitchFamily="2" charset="-122"/>
                <a:ea typeface="方正苏新诗柳楷简体" panose="02000000000000000000" pitchFamily="2" charset="-122"/>
              </a:endParaRPr>
            </a:p>
          </p:txBody>
        </p:sp>
        <p:cxnSp>
          <p:nvCxnSpPr>
            <p:cNvPr id="19" name="直接连接符 18">
              <a:extLst>
                <a:ext uri="{FF2B5EF4-FFF2-40B4-BE49-F238E27FC236}">
                  <a16:creationId xmlns:a16="http://schemas.microsoft.com/office/drawing/2014/main" id="{FDE421F1-C7F9-45C2-BA40-E34BE7A4178C}"/>
                </a:ext>
              </a:extLst>
            </p:cNvPr>
            <p:cNvCxnSpPr/>
            <p:nvPr/>
          </p:nvCxnSpPr>
          <p:spPr>
            <a:xfrm>
              <a:off x="4862145" y="2473036"/>
              <a:ext cx="28135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C9243C4D-ACD0-4605-8030-3CE06183B14D}"/>
              </a:ext>
            </a:extLst>
          </p:cNvPr>
          <p:cNvGrpSpPr/>
          <p:nvPr/>
        </p:nvGrpSpPr>
        <p:grpSpPr>
          <a:xfrm>
            <a:off x="7870703" y="1628384"/>
            <a:ext cx="909525" cy="1888500"/>
            <a:chOff x="4323477" y="1723292"/>
            <a:chExt cx="909525" cy="1888500"/>
          </a:xfrm>
        </p:grpSpPr>
        <p:sp>
          <p:nvSpPr>
            <p:cNvPr id="21" name="椭圆 20">
              <a:extLst>
                <a:ext uri="{FF2B5EF4-FFF2-40B4-BE49-F238E27FC236}">
                  <a16:creationId xmlns:a16="http://schemas.microsoft.com/office/drawing/2014/main" id="{30DC88B9-D692-4D48-BB64-111984682FC0}"/>
                </a:ext>
              </a:extLst>
            </p:cNvPr>
            <p:cNvSpPr/>
            <p:nvPr/>
          </p:nvSpPr>
          <p:spPr>
            <a:xfrm>
              <a:off x="4771337" y="1802807"/>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叁</a:t>
              </a:r>
            </a:p>
          </p:txBody>
        </p:sp>
        <p:sp>
          <p:nvSpPr>
            <p:cNvPr id="22" name="文本框 21">
              <a:extLst>
                <a:ext uri="{FF2B5EF4-FFF2-40B4-BE49-F238E27FC236}">
                  <a16:creationId xmlns:a16="http://schemas.microsoft.com/office/drawing/2014/main" id="{3EE4E980-BB49-40AB-A4AF-F23AFE5807AB}"/>
                </a:ext>
              </a:extLst>
            </p:cNvPr>
            <p:cNvSpPr txBox="1"/>
            <p:nvPr/>
          </p:nvSpPr>
          <p:spPr>
            <a:xfrm>
              <a:off x="4771337" y="2596129"/>
              <a:ext cx="461665" cy="1015663"/>
            </a:xfrm>
            <a:prstGeom prst="rect">
              <a:avLst/>
            </a:prstGeom>
            <a:noFill/>
          </p:spPr>
          <p:txBody>
            <a:bodyPr vert="eaVert"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补充知识</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23" name="文本框 22">
              <a:extLst>
                <a:ext uri="{FF2B5EF4-FFF2-40B4-BE49-F238E27FC236}">
                  <a16:creationId xmlns:a16="http://schemas.microsoft.com/office/drawing/2014/main" id="{50C583B9-8C5F-4F7E-8601-84A54F9D1BCD}"/>
                </a:ext>
              </a:extLst>
            </p:cNvPr>
            <p:cNvSpPr txBox="1"/>
            <p:nvPr/>
          </p:nvSpPr>
          <p:spPr>
            <a:xfrm>
              <a:off x="4323477" y="1723292"/>
              <a:ext cx="400110" cy="92398"/>
            </a:xfrm>
            <a:prstGeom prst="rect">
              <a:avLst/>
            </a:prstGeom>
            <a:noFill/>
          </p:spPr>
          <p:txBody>
            <a:bodyPr vert="eaVert" wrap="none" rtlCol="0">
              <a:spAutoFit/>
            </a:bodyPr>
            <a:lstStyle/>
            <a:p>
              <a:endParaRPr lang="zh-CN" altLang="en-US" sz="1400" dirty="0">
                <a:latin typeface="方正苏新诗柳楷简体" panose="02000000000000000000" pitchFamily="2" charset="-122"/>
                <a:ea typeface="方正苏新诗柳楷简体" panose="02000000000000000000" pitchFamily="2" charset="-122"/>
              </a:endParaRPr>
            </a:p>
          </p:txBody>
        </p:sp>
        <p:cxnSp>
          <p:nvCxnSpPr>
            <p:cNvPr id="24" name="直接连接符 23">
              <a:extLst>
                <a:ext uri="{FF2B5EF4-FFF2-40B4-BE49-F238E27FC236}">
                  <a16:creationId xmlns:a16="http://schemas.microsoft.com/office/drawing/2014/main" id="{9B2BFBCB-70F8-4632-983B-1015659BD1A7}"/>
                </a:ext>
              </a:extLst>
            </p:cNvPr>
            <p:cNvCxnSpPr/>
            <p:nvPr/>
          </p:nvCxnSpPr>
          <p:spPr>
            <a:xfrm>
              <a:off x="4862145" y="2473036"/>
              <a:ext cx="28135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76666738-3273-493A-A3FA-8EF569AE7E62}"/>
              </a:ext>
            </a:extLst>
          </p:cNvPr>
          <p:cNvGrpSpPr/>
          <p:nvPr/>
        </p:nvGrpSpPr>
        <p:grpSpPr>
          <a:xfrm>
            <a:off x="9659871" y="2944129"/>
            <a:ext cx="909525" cy="1888500"/>
            <a:chOff x="4323477" y="1723292"/>
            <a:chExt cx="909525" cy="1888500"/>
          </a:xfrm>
        </p:grpSpPr>
        <p:sp>
          <p:nvSpPr>
            <p:cNvPr id="26" name="椭圆 25">
              <a:extLst>
                <a:ext uri="{FF2B5EF4-FFF2-40B4-BE49-F238E27FC236}">
                  <a16:creationId xmlns:a16="http://schemas.microsoft.com/office/drawing/2014/main" id="{CC830CAC-0704-44B3-84F2-20CFCC81EDCE}"/>
                </a:ext>
              </a:extLst>
            </p:cNvPr>
            <p:cNvSpPr/>
            <p:nvPr/>
          </p:nvSpPr>
          <p:spPr>
            <a:xfrm>
              <a:off x="4771337" y="1802807"/>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肆</a:t>
              </a:r>
            </a:p>
          </p:txBody>
        </p:sp>
        <p:sp>
          <p:nvSpPr>
            <p:cNvPr id="27" name="文本框 26">
              <a:extLst>
                <a:ext uri="{FF2B5EF4-FFF2-40B4-BE49-F238E27FC236}">
                  <a16:creationId xmlns:a16="http://schemas.microsoft.com/office/drawing/2014/main" id="{ECF0808A-A038-4ABA-A77D-17431F4A6CA2}"/>
                </a:ext>
              </a:extLst>
            </p:cNvPr>
            <p:cNvSpPr txBox="1"/>
            <p:nvPr/>
          </p:nvSpPr>
          <p:spPr>
            <a:xfrm>
              <a:off x="4771337" y="2596129"/>
              <a:ext cx="461665" cy="1015663"/>
            </a:xfrm>
            <a:prstGeom prst="rect">
              <a:avLst/>
            </a:prstGeom>
            <a:noFill/>
          </p:spPr>
          <p:txBody>
            <a:bodyPr vert="eaVert"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心得体会</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28" name="文本框 27">
              <a:extLst>
                <a:ext uri="{FF2B5EF4-FFF2-40B4-BE49-F238E27FC236}">
                  <a16:creationId xmlns:a16="http://schemas.microsoft.com/office/drawing/2014/main" id="{56247331-0A09-4A8D-9199-68E7A480FB1B}"/>
                </a:ext>
              </a:extLst>
            </p:cNvPr>
            <p:cNvSpPr txBox="1"/>
            <p:nvPr/>
          </p:nvSpPr>
          <p:spPr>
            <a:xfrm>
              <a:off x="4323477" y="1723292"/>
              <a:ext cx="400110" cy="92398"/>
            </a:xfrm>
            <a:prstGeom prst="rect">
              <a:avLst/>
            </a:prstGeom>
            <a:noFill/>
          </p:spPr>
          <p:txBody>
            <a:bodyPr vert="eaVert" wrap="none" rtlCol="0">
              <a:spAutoFit/>
            </a:bodyPr>
            <a:lstStyle/>
            <a:p>
              <a:endParaRPr lang="zh-CN" altLang="en-US" sz="1400" dirty="0">
                <a:latin typeface="方正苏新诗柳楷简体" panose="02000000000000000000" pitchFamily="2" charset="-122"/>
                <a:ea typeface="方正苏新诗柳楷简体" panose="02000000000000000000" pitchFamily="2" charset="-122"/>
              </a:endParaRPr>
            </a:p>
          </p:txBody>
        </p:sp>
        <p:cxnSp>
          <p:nvCxnSpPr>
            <p:cNvPr id="29" name="直接连接符 28">
              <a:extLst>
                <a:ext uri="{FF2B5EF4-FFF2-40B4-BE49-F238E27FC236}">
                  <a16:creationId xmlns:a16="http://schemas.microsoft.com/office/drawing/2014/main" id="{EE099D74-978F-4A0B-B957-0789C044E918}"/>
                </a:ext>
              </a:extLst>
            </p:cNvPr>
            <p:cNvCxnSpPr/>
            <p:nvPr/>
          </p:nvCxnSpPr>
          <p:spPr>
            <a:xfrm>
              <a:off x="4862145" y="2473036"/>
              <a:ext cx="28135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E1586349-0CF2-4982-B4A4-25C9ACF8EBC8}"/>
              </a:ext>
            </a:extLst>
          </p:cNvPr>
          <p:cNvGrpSpPr/>
          <p:nvPr/>
        </p:nvGrpSpPr>
        <p:grpSpPr>
          <a:xfrm>
            <a:off x="2306380" y="691967"/>
            <a:ext cx="9702563" cy="5859012"/>
            <a:chOff x="2306380" y="691967"/>
            <a:chExt cx="9702563" cy="5859012"/>
          </a:xfrm>
        </p:grpSpPr>
        <p:pic>
          <p:nvPicPr>
            <p:cNvPr id="30" name="图片 29">
              <a:extLst>
                <a:ext uri="{FF2B5EF4-FFF2-40B4-BE49-F238E27FC236}">
                  <a16:creationId xmlns:a16="http://schemas.microsoft.com/office/drawing/2014/main" id="{990F2E92-3BE4-4766-BE34-DC62479B3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29578" y="691967"/>
              <a:ext cx="3479365" cy="2146032"/>
            </a:xfrm>
            <a:prstGeom prst="rect">
              <a:avLst/>
            </a:prstGeom>
          </p:spPr>
        </p:pic>
        <p:pic>
          <p:nvPicPr>
            <p:cNvPr id="31" name="图片 30">
              <a:extLst>
                <a:ext uri="{FF2B5EF4-FFF2-40B4-BE49-F238E27FC236}">
                  <a16:creationId xmlns:a16="http://schemas.microsoft.com/office/drawing/2014/main" id="{139F801C-DF68-43C4-B3EE-3E434CF03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380" y="4404947"/>
              <a:ext cx="3479365" cy="2146032"/>
            </a:xfrm>
            <a:prstGeom prst="rect">
              <a:avLst/>
            </a:prstGeom>
          </p:spPr>
        </p:pic>
      </p:grpSp>
    </p:spTree>
    <p:extLst>
      <p:ext uri="{BB962C8B-B14F-4D97-AF65-F5344CB8AC3E}">
        <p14:creationId xmlns:p14="http://schemas.microsoft.com/office/powerpoint/2010/main" val="262187280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A738919-600A-41AE-A506-AD6FB12A2AA6}"/>
              </a:ext>
            </a:extLst>
          </p:cNvPr>
          <p:cNvGrpSpPr/>
          <p:nvPr/>
        </p:nvGrpSpPr>
        <p:grpSpPr>
          <a:xfrm>
            <a:off x="1690837" y="2129373"/>
            <a:ext cx="4393651" cy="2768254"/>
            <a:chOff x="1690837" y="2129373"/>
            <a:chExt cx="4393651" cy="2768254"/>
          </a:xfrm>
        </p:grpSpPr>
        <p:pic>
          <p:nvPicPr>
            <p:cNvPr id="3" name="图片 2">
              <a:extLst>
                <a:ext uri="{FF2B5EF4-FFF2-40B4-BE49-F238E27FC236}">
                  <a16:creationId xmlns:a16="http://schemas.microsoft.com/office/drawing/2014/main" id="{06022306-0DF6-4739-B011-9743D845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837" y="2129373"/>
              <a:ext cx="4393651" cy="2768254"/>
            </a:xfrm>
            <a:prstGeom prst="rect">
              <a:avLst/>
            </a:prstGeom>
          </p:spPr>
        </p:pic>
        <p:sp>
          <p:nvSpPr>
            <p:cNvPr id="6" name="文本框 5">
              <a:extLst>
                <a:ext uri="{FF2B5EF4-FFF2-40B4-BE49-F238E27FC236}">
                  <a16:creationId xmlns:a16="http://schemas.microsoft.com/office/drawing/2014/main" id="{B653B4C2-9865-4080-95F7-934F66078E8C}"/>
                </a:ext>
              </a:extLst>
            </p:cNvPr>
            <p:cNvSpPr txBox="1"/>
            <p:nvPr/>
          </p:nvSpPr>
          <p:spPr>
            <a:xfrm>
              <a:off x="3014536" y="2609544"/>
              <a:ext cx="1415772" cy="1118255"/>
            </a:xfrm>
            <a:prstGeom prst="rect">
              <a:avLst/>
            </a:prstGeom>
            <a:noFill/>
          </p:spPr>
          <p:txBody>
            <a:bodyPr vert="eaVert" wrap="none" rtlCol="0">
              <a:spAutoFit/>
            </a:bodyPr>
            <a:lstStyle/>
            <a:p>
              <a:r>
                <a:rPr lang="zh-CN" altLang="en-US" sz="8000" dirty="0">
                  <a:solidFill>
                    <a:schemeClr val="bg1"/>
                  </a:solidFill>
                  <a:latin typeface="方正苏新诗柳楷简体" panose="02000000000000000000" pitchFamily="2" charset="-122"/>
                  <a:ea typeface="方正苏新诗柳楷简体" panose="02000000000000000000" pitchFamily="2" charset="-122"/>
                </a:rPr>
                <a:t>壹</a:t>
              </a:r>
            </a:p>
          </p:txBody>
        </p:sp>
      </p:grpSp>
      <p:sp>
        <p:nvSpPr>
          <p:cNvPr id="7" name="文本框 6">
            <a:extLst>
              <a:ext uri="{FF2B5EF4-FFF2-40B4-BE49-F238E27FC236}">
                <a16:creationId xmlns:a16="http://schemas.microsoft.com/office/drawing/2014/main" id="{174C5902-4167-4761-90A1-C07A6A3A48B5}"/>
              </a:ext>
            </a:extLst>
          </p:cNvPr>
          <p:cNvSpPr txBox="1"/>
          <p:nvPr/>
        </p:nvSpPr>
        <p:spPr>
          <a:xfrm>
            <a:off x="5591609" y="2535966"/>
            <a:ext cx="4698722" cy="1446550"/>
          </a:xfrm>
          <a:prstGeom prst="rect">
            <a:avLst/>
          </a:prstGeom>
          <a:noFill/>
        </p:spPr>
        <p:txBody>
          <a:bodyPr wrap="none" rtlCol="0">
            <a:spAutoFit/>
          </a:bodyPr>
          <a:lstStyle/>
          <a:p>
            <a:r>
              <a:rPr lang="zh-CN" altLang="en-US" sz="8800">
                <a:solidFill>
                  <a:srgbClr val="F2C663"/>
                </a:solidFill>
                <a:latin typeface="方正苏新诗柳楷简体" panose="02000000000000000000" pitchFamily="2" charset="-122"/>
                <a:ea typeface="方正苏新诗柳楷简体" panose="02000000000000000000" pitchFamily="2" charset="-122"/>
              </a:rPr>
              <a:t>程</a:t>
            </a:r>
            <a:r>
              <a:rPr lang="zh-CN" altLang="en-US" sz="8800" smtClean="0">
                <a:solidFill>
                  <a:srgbClr val="F2C663"/>
                </a:solidFill>
                <a:latin typeface="方正苏新诗柳楷简体" panose="02000000000000000000" pitchFamily="2" charset="-122"/>
                <a:ea typeface="方正苏新诗柳楷简体" panose="02000000000000000000" pitchFamily="2" charset="-122"/>
              </a:rPr>
              <a:t>序界面</a:t>
            </a:r>
            <a:endParaRPr lang="zh-CN" altLang="en-US" sz="8800" dirty="0">
              <a:solidFill>
                <a:srgbClr val="F2C663"/>
              </a:solidFill>
              <a:latin typeface="方正苏新诗柳楷简体" panose="02000000000000000000" pitchFamily="2" charset="-122"/>
              <a:ea typeface="方正苏新诗柳楷简体" panose="02000000000000000000" pitchFamily="2" charset="-122"/>
            </a:endParaRPr>
          </a:p>
        </p:txBody>
      </p:sp>
      <p:pic>
        <p:nvPicPr>
          <p:cNvPr id="12" name="图片 11">
            <a:extLst>
              <a:ext uri="{FF2B5EF4-FFF2-40B4-BE49-F238E27FC236}">
                <a16:creationId xmlns:a16="http://schemas.microsoft.com/office/drawing/2014/main" id="{6B27595A-5102-4CF9-8B39-73E26653966C}"/>
              </a:ext>
            </a:extLst>
          </p:cNvPr>
          <p:cNvPicPr>
            <a:picLocks noChangeAspect="1"/>
          </p:cNvPicPr>
          <p:nvPr/>
        </p:nvPicPr>
        <p:blipFill rotWithShape="1">
          <a:blip r:embed="rId4">
            <a:extLst>
              <a:ext uri="{28A0092B-C50C-407E-A947-70E740481C1C}">
                <a14:useLocalDpi xmlns:a14="http://schemas.microsoft.com/office/drawing/2010/main" val="0"/>
              </a:ext>
            </a:extLst>
          </a:blip>
          <a:srcRect l="48536" t="-271" b="74498"/>
          <a:stretch/>
        </p:blipFill>
        <p:spPr>
          <a:xfrm rot="21052593">
            <a:off x="249699" y="-683674"/>
            <a:ext cx="9941345" cy="2800430"/>
          </a:xfrm>
          <a:prstGeom prst="rect">
            <a:avLst/>
          </a:prstGeom>
        </p:spPr>
      </p:pic>
      <p:grpSp>
        <p:nvGrpSpPr>
          <p:cNvPr id="13" name="组合 12">
            <a:extLst>
              <a:ext uri="{FF2B5EF4-FFF2-40B4-BE49-F238E27FC236}">
                <a16:creationId xmlns:a16="http://schemas.microsoft.com/office/drawing/2014/main" id="{A4C31763-D139-4BA9-B328-83E5E92B6AB7}"/>
              </a:ext>
            </a:extLst>
          </p:cNvPr>
          <p:cNvGrpSpPr/>
          <p:nvPr/>
        </p:nvGrpSpPr>
        <p:grpSpPr>
          <a:xfrm>
            <a:off x="1612098" y="3231766"/>
            <a:ext cx="4252639" cy="2461123"/>
            <a:chOff x="1612098" y="3231766"/>
            <a:chExt cx="4252639" cy="2461123"/>
          </a:xfrm>
        </p:grpSpPr>
        <p:pic>
          <p:nvPicPr>
            <p:cNvPr id="4" name="图片 3">
              <a:extLst>
                <a:ext uri="{FF2B5EF4-FFF2-40B4-BE49-F238E27FC236}">
                  <a16:creationId xmlns:a16="http://schemas.microsoft.com/office/drawing/2014/main" id="{F58DAB8F-5193-4849-A6A9-6D14CD906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098" y="3231766"/>
              <a:ext cx="3479365" cy="2146032"/>
            </a:xfrm>
            <a:prstGeom prst="rect">
              <a:avLst/>
            </a:prstGeom>
          </p:spPr>
        </p:pic>
        <p:pic>
          <p:nvPicPr>
            <p:cNvPr id="5" name="图片 4">
              <a:extLst>
                <a:ext uri="{FF2B5EF4-FFF2-40B4-BE49-F238E27FC236}">
                  <a16:creationId xmlns:a16="http://schemas.microsoft.com/office/drawing/2014/main" id="{AE4B057A-30F9-492F-A395-0C23EF9DA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85372" y="3546857"/>
              <a:ext cx="3479365" cy="2146032"/>
            </a:xfrm>
            <a:prstGeom prst="rect">
              <a:avLst/>
            </a:prstGeom>
          </p:spPr>
        </p:pic>
      </p:grpSp>
    </p:spTree>
    <p:extLst>
      <p:ext uri="{BB962C8B-B14F-4D97-AF65-F5344CB8AC3E}">
        <p14:creationId xmlns:p14="http://schemas.microsoft.com/office/powerpoint/2010/main" val="3406364780"/>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a:solidFill>
                  <a:srgbClr val="F2C663">
                    <a:alpha val="11000"/>
                  </a:srgbClr>
                </a:solidFill>
                <a:latin typeface="方正苏新诗柳楷简体" panose="02000000000000000000" pitchFamily="2" charset="-122"/>
                <a:ea typeface="方正苏新诗柳楷简体" panose="02000000000000000000" pitchFamily="2" charset="-122"/>
              </a:rPr>
              <a:t>程序界面</a:t>
            </a:r>
          </a:p>
        </p:txBody>
      </p:sp>
      <p:pic>
        <p:nvPicPr>
          <p:cNvPr id="28" name="图片 27" descr="图片包含 室内&#10;&#10;已生成高可信度的说明">
            <a:extLst>
              <a:ext uri="{FF2B5EF4-FFF2-40B4-BE49-F238E27FC236}">
                <a16:creationId xmlns:a16="http://schemas.microsoft.com/office/drawing/2014/main" id="{EB836B7D-5F3B-4F3B-99BE-F34E5D4443AE}"/>
              </a:ext>
            </a:extLst>
          </p:cNvPr>
          <p:cNvPicPr>
            <a:picLocks noChangeAspect="1"/>
          </p:cNvPicPr>
          <p:nvPr/>
        </p:nvPicPr>
        <p:blipFill rotWithShape="1">
          <a:blip r:embed="rId3">
            <a:extLst>
              <a:ext uri="{28A0092B-C50C-407E-A947-70E740481C1C}">
                <a14:useLocalDpi xmlns:a14="http://schemas.microsoft.com/office/drawing/2010/main" val="0"/>
              </a:ext>
            </a:extLst>
          </a:blip>
          <a:srcRect t="61286" r="33508"/>
          <a:stretch/>
        </p:blipFill>
        <p:spPr>
          <a:xfrm rot="16200000" flipH="1">
            <a:off x="7190618" y="2533630"/>
            <a:ext cx="7535012" cy="246775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015" y="1571244"/>
            <a:ext cx="4925196" cy="519312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298" y="334821"/>
            <a:ext cx="4843683" cy="5193127"/>
          </a:xfrm>
          <a:prstGeom prst="rect">
            <a:avLst/>
          </a:prstGeom>
        </p:spPr>
      </p:pic>
      <p:sp>
        <p:nvSpPr>
          <p:cNvPr id="7" name="文本框 6">
            <a:extLst>
              <a:ext uri="{FF2B5EF4-FFF2-40B4-BE49-F238E27FC236}">
                <a16:creationId xmlns:a16="http://schemas.microsoft.com/office/drawing/2014/main" id="{174C5902-4167-4761-90A1-C07A6A3A48B5}"/>
              </a:ext>
            </a:extLst>
          </p:cNvPr>
          <p:cNvSpPr txBox="1"/>
          <p:nvPr/>
        </p:nvSpPr>
        <p:spPr>
          <a:xfrm>
            <a:off x="1618530" y="5458498"/>
            <a:ext cx="3570208" cy="1446550"/>
          </a:xfrm>
          <a:prstGeom prst="rect">
            <a:avLst/>
          </a:prstGeom>
          <a:noFill/>
        </p:spPr>
        <p:txBody>
          <a:bodyPr wrap="none" rtlCol="0">
            <a:spAutoFit/>
          </a:bodyPr>
          <a:lstStyle/>
          <a:p>
            <a:r>
              <a:rPr lang="zh-CN" altLang="en-US" sz="8800" smtClean="0">
                <a:solidFill>
                  <a:srgbClr val="F2C663"/>
                </a:solidFill>
                <a:latin typeface="方正苏新诗柳楷简体" panose="02000000000000000000" pitchFamily="2" charset="-122"/>
                <a:ea typeface="方正苏新诗柳楷简体" panose="02000000000000000000" pitchFamily="2" charset="-122"/>
              </a:rPr>
              <a:t>版本一</a:t>
            </a:r>
            <a:endParaRPr lang="zh-CN" altLang="en-US" sz="8800"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8" name="文本框 7">
            <a:extLst>
              <a:ext uri="{FF2B5EF4-FFF2-40B4-BE49-F238E27FC236}">
                <a16:creationId xmlns:a16="http://schemas.microsoft.com/office/drawing/2014/main" id="{174C5902-4167-4761-90A1-C07A6A3A48B5}"/>
              </a:ext>
            </a:extLst>
          </p:cNvPr>
          <p:cNvSpPr txBox="1"/>
          <p:nvPr/>
        </p:nvSpPr>
        <p:spPr>
          <a:xfrm>
            <a:off x="6277028" y="124694"/>
            <a:ext cx="3570208" cy="1446550"/>
          </a:xfrm>
          <a:prstGeom prst="rect">
            <a:avLst/>
          </a:prstGeom>
          <a:noFill/>
        </p:spPr>
        <p:txBody>
          <a:bodyPr wrap="none" rtlCol="0">
            <a:spAutoFit/>
          </a:bodyPr>
          <a:lstStyle/>
          <a:p>
            <a:r>
              <a:rPr lang="zh-CN" altLang="en-US" sz="8800" smtClean="0">
                <a:solidFill>
                  <a:srgbClr val="F2C663"/>
                </a:solidFill>
                <a:latin typeface="方正苏新诗柳楷简体" panose="02000000000000000000" pitchFamily="2" charset="-122"/>
                <a:ea typeface="方正苏新诗柳楷简体" panose="02000000000000000000" pitchFamily="2" charset="-122"/>
              </a:rPr>
              <a:t>版本二</a:t>
            </a:r>
            <a:endParaRPr lang="zh-CN" altLang="en-US" sz="8800" dirty="0">
              <a:solidFill>
                <a:srgbClr val="F2C663"/>
              </a:solidFill>
              <a:latin typeface="方正苏新诗柳楷简体" panose="02000000000000000000" pitchFamily="2" charset="-122"/>
              <a:ea typeface="方正苏新诗柳楷简体" panose="02000000000000000000" pitchFamily="2" charset="-122"/>
            </a:endParaRPr>
          </a:p>
        </p:txBody>
      </p:sp>
    </p:spTree>
    <p:extLst>
      <p:ext uri="{BB962C8B-B14F-4D97-AF65-F5344CB8AC3E}">
        <p14:creationId xmlns:p14="http://schemas.microsoft.com/office/powerpoint/2010/main" val="81989732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A738919-600A-41AE-A506-AD6FB12A2AA6}"/>
              </a:ext>
            </a:extLst>
          </p:cNvPr>
          <p:cNvGrpSpPr/>
          <p:nvPr/>
        </p:nvGrpSpPr>
        <p:grpSpPr>
          <a:xfrm>
            <a:off x="1690837" y="2129373"/>
            <a:ext cx="4393651" cy="2768254"/>
            <a:chOff x="1690837" y="2129373"/>
            <a:chExt cx="4393651" cy="2768254"/>
          </a:xfrm>
        </p:grpSpPr>
        <p:pic>
          <p:nvPicPr>
            <p:cNvPr id="3" name="图片 2">
              <a:extLst>
                <a:ext uri="{FF2B5EF4-FFF2-40B4-BE49-F238E27FC236}">
                  <a16:creationId xmlns:a16="http://schemas.microsoft.com/office/drawing/2014/main" id="{06022306-0DF6-4739-B011-9743D845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837" y="2129373"/>
              <a:ext cx="4393651" cy="2768254"/>
            </a:xfrm>
            <a:prstGeom prst="rect">
              <a:avLst/>
            </a:prstGeom>
          </p:spPr>
        </p:pic>
        <p:sp>
          <p:nvSpPr>
            <p:cNvPr id="6" name="文本框 5">
              <a:extLst>
                <a:ext uri="{FF2B5EF4-FFF2-40B4-BE49-F238E27FC236}">
                  <a16:creationId xmlns:a16="http://schemas.microsoft.com/office/drawing/2014/main" id="{B653B4C2-9865-4080-95F7-934F66078E8C}"/>
                </a:ext>
              </a:extLst>
            </p:cNvPr>
            <p:cNvSpPr txBox="1"/>
            <p:nvPr/>
          </p:nvSpPr>
          <p:spPr>
            <a:xfrm>
              <a:off x="3014536" y="2609544"/>
              <a:ext cx="1415772" cy="1118255"/>
            </a:xfrm>
            <a:prstGeom prst="rect">
              <a:avLst/>
            </a:prstGeom>
            <a:noFill/>
          </p:spPr>
          <p:txBody>
            <a:bodyPr vert="eaVert" wrap="none" rtlCol="0">
              <a:spAutoFit/>
            </a:bodyPr>
            <a:lstStyle/>
            <a:p>
              <a:r>
                <a:rPr lang="zh-CN" altLang="en-US" sz="8000" dirty="0">
                  <a:solidFill>
                    <a:schemeClr val="bg1"/>
                  </a:solidFill>
                  <a:latin typeface="方正苏新诗柳楷简体" panose="02000000000000000000" pitchFamily="2" charset="-122"/>
                  <a:ea typeface="方正苏新诗柳楷简体" panose="02000000000000000000" pitchFamily="2" charset="-122"/>
                </a:rPr>
                <a:t>贰</a:t>
              </a:r>
            </a:p>
          </p:txBody>
        </p:sp>
      </p:grpSp>
      <p:sp>
        <p:nvSpPr>
          <p:cNvPr id="7" name="文本框 6">
            <a:extLst>
              <a:ext uri="{FF2B5EF4-FFF2-40B4-BE49-F238E27FC236}">
                <a16:creationId xmlns:a16="http://schemas.microsoft.com/office/drawing/2014/main" id="{174C5902-4167-4761-90A1-C07A6A3A48B5}"/>
              </a:ext>
            </a:extLst>
          </p:cNvPr>
          <p:cNvSpPr txBox="1"/>
          <p:nvPr/>
        </p:nvSpPr>
        <p:spPr>
          <a:xfrm>
            <a:off x="5591609" y="2535966"/>
            <a:ext cx="3570208" cy="1446550"/>
          </a:xfrm>
          <a:prstGeom prst="rect">
            <a:avLst/>
          </a:prstGeom>
          <a:noFill/>
        </p:spPr>
        <p:txBody>
          <a:bodyPr wrap="none" rtlCol="0">
            <a:spAutoFit/>
          </a:bodyPr>
          <a:lstStyle/>
          <a:p>
            <a:r>
              <a:rPr lang="zh-CN" altLang="en-US" sz="8800">
                <a:solidFill>
                  <a:srgbClr val="F2C663"/>
                </a:solidFill>
                <a:latin typeface="方正苏新诗柳楷简体" panose="02000000000000000000" pitchFamily="2" charset="-122"/>
                <a:ea typeface="方正苏新诗柳楷简体" panose="02000000000000000000" pitchFamily="2" charset="-122"/>
              </a:rPr>
              <a:t>源代码</a:t>
            </a:r>
            <a:endParaRPr lang="zh-CN" altLang="en-US" sz="8800" dirty="0">
              <a:solidFill>
                <a:srgbClr val="F2C663"/>
              </a:solidFill>
              <a:latin typeface="方正苏新诗柳楷简体" panose="02000000000000000000" pitchFamily="2" charset="-122"/>
              <a:ea typeface="方正苏新诗柳楷简体" panose="02000000000000000000" pitchFamily="2" charset="-122"/>
            </a:endParaRPr>
          </a:p>
        </p:txBody>
      </p:sp>
      <p:pic>
        <p:nvPicPr>
          <p:cNvPr id="12" name="图片 11">
            <a:extLst>
              <a:ext uri="{FF2B5EF4-FFF2-40B4-BE49-F238E27FC236}">
                <a16:creationId xmlns:a16="http://schemas.microsoft.com/office/drawing/2014/main" id="{6B27595A-5102-4CF9-8B39-73E26653966C}"/>
              </a:ext>
            </a:extLst>
          </p:cNvPr>
          <p:cNvPicPr>
            <a:picLocks noChangeAspect="1"/>
          </p:cNvPicPr>
          <p:nvPr/>
        </p:nvPicPr>
        <p:blipFill rotWithShape="1">
          <a:blip r:embed="rId4">
            <a:extLst>
              <a:ext uri="{28A0092B-C50C-407E-A947-70E740481C1C}">
                <a14:useLocalDpi xmlns:a14="http://schemas.microsoft.com/office/drawing/2010/main" val="0"/>
              </a:ext>
            </a:extLst>
          </a:blip>
          <a:srcRect l="48536" t="-271" b="74498"/>
          <a:stretch/>
        </p:blipFill>
        <p:spPr>
          <a:xfrm rot="21052593">
            <a:off x="249699" y="-683674"/>
            <a:ext cx="9941345" cy="2800430"/>
          </a:xfrm>
          <a:prstGeom prst="rect">
            <a:avLst/>
          </a:prstGeom>
        </p:spPr>
      </p:pic>
      <p:grpSp>
        <p:nvGrpSpPr>
          <p:cNvPr id="13" name="组合 12">
            <a:extLst>
              <a:ext uri="{FF2B5EF4-FFF2-40B4-BE49-F238E27FC236}">
                <a16:creationId xmlns:a16="http://schemas.microsoft.com/office/drawing/2014/main" id="{A4C31763-D139-4BA9-B328-83E5E92B6AB7}"/>
              </a:ext>
            </a:extLst>
          </p:cNvPr>
          <p:cNvGrpSpPr/>
          <p:nvPr/>
        </p:nvGrpSpPr>
        <p:grpSpPr>
          <a:xfrm>
            <a:off x="1612098" y="3231766"/>
            <a:ext cx="4252639" cy="2461123"/>
            <a:chOff x="1612098" y="3231766"/>
            <a:chExt cx="4252639" cy="2461123"/>
          </a:xfrm>
        </p:grpSpPr>
        <p:pic>
          <p:nvPicPr>
            <p:cNvPr id="4" name="图片 3">
              <a:extLst>
                <a:ext uri="{FF2B5EF4-FFF2-40B4-BE49-F238E27FC236}">
                  <a16:creationId xmlns:a16="http://schemas.microsoft.com/office/drawing/2014/main" id="{F58DAB8F-5193-4849-A6A9-6D14CD906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098" y="3231766"/>
              <a:ext cx="3479365" cy="2146032"/>
            </a:xfrm>
            <a:prstGeom prst="rect">
              <a:avLst/>
            </a:prstGeom>
          </p:spPr>
        </p:pic>
        <p:pic>
          <p:nvPicPr>
            <p:cNvPr id="5" name="图片 4">
              <a:extLst>
                <a:ext uri="{FF2B5EF4-FFF2-40B4-BE49-F238E27FC236}">
                  <a16:creationId xmlns:a16="http://schemas.microsoft.com/office/drawing/2014/main" id="{AE4B057A-30F9-492F-A395-0C23EF9DA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85372" y="3546857"/>
              <a:ext cx="3479365" cy="2146032"/>
            </a:xfrm>
            <a:prstGeom prst="rect">
              <a:avLst/>
            </a:prstGeom>
          </p:spPr>
        </p:pic>
      </p:grpSp>
    </p:spTree>
    <p:extLst>
      <p:ext uri="{BB962C8B-B14F-4D97-AF65-F5344CB8AC3E}">
        <p14:creationId xmlns:p14="http://schemas.microsoft.com/office/powerpoint/2010/main" val="3570772153"/>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a:solidFill>
                  <a:srgbClr val="F2C663">
                    <a:alpha val="11000"/>
                  </a:srgbClr>
                </a:solidFill>
                <a:latin typeface="方正苏新诗柳楷简体" panose="02000000000000000000" pitchFamily="2" charset="-122"/>
                <a:ea typeface="方正苏新诗柳楷简体" panose="02000000000000000000" pitchFamily="2" charset="-122"/>
              </a:rPr>
              <a:t>源代</a:t>
            </a:r>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码①</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pic>
        <p:nvPicPr>
          <p:cNvPr id="27" name="图片 26">
            <a:extLst>
              <a:ext uri="{FF2B5EF4-FFF2-40B4-BE49-F238E27FC236}">
                <a16:creationId xmlns:a16="http://schemas.microsoft.com/office/drawing/2014/main" id="{9775EC0E-8576-4BC8-BC63-1421BE8C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896" y="-5307"/>
            <a:ext cx="3468642" cy="2139418"/>
          </a:xfrm>
          <a:prstGeom prst="rect">
            <a:avLst/>
          </a:prstGeom>
        </p:spPr>
      </p:pic>
      <p:grpSp>
        <p:nvGrpSpPr>
          <p:cNvPr id="41" name="组合 40">
            <a:extLst>
              <a:ext uri="{FF2B5EF4-FFF2-40B4-BE49-F238E27FC236}">
                <a16:creationId xmlns:a16="http://schemas.microsoft.com/office/drawing/2014/main" id="{BE6C279D-2315-4C7C-BD8B-E6883BCEC0CD}"/>
              </a:ext>
            </a:extLst>
          </p:cNvPr>
          <p:cNvGrpSpPr/>
          <p:nvPr/>
        </p:nvGrpSpPr>
        <p:grpSpPr>
          <a:xfrm>
            <a:off x="1541815" y="84340"/>
            <a:ext cx="8364184" cy="6008292"/>
            <a:chOff x="4821585" y="1896483"/>
            <a:chExt cx="8364184" cy="6008292"/>
          </a:xfrm>
        </p:grpSpPr>
        <p:grpSp>
          <p:nvGrpSpPr>
            <p:cNvPr id="42" name="组合 41">
              <a:extLst>
                <a:ext uri="{FF2B5EF4-FFF2-40B4-BE49-F238E27FC236}">
                  <a16:creationId xmlns:a16="http://schemas.microsoft.com/office/drawing/2014/main" id="{B5DB269F-293B-4EB1-AD6F-42A7A1154462}"/>
                </a:ext>
              </a:extLst>
            </p:cNvPr>
            <p:cNvGrpSpPr/>
            <p:nvPr/>
          </p:nvGrpSpPr>
          <p:grpSpPr>
            <a:xfrm>
              <a:off x="4821585" y="1896483"/>
              <a:ext cx="4854200" cy="422031"/>
              <a:chOff x="4771335" y="1989432"/>
              <a:chExt cx="4854200" cy="422031"/>
            </a:xfrm>
          </p:grpSpPr>
          <p:sp>
            <p:nvSpPr>
              <p:cNvPr id="44" name="椭圆 43">
                <a:extLst>
                  <a:ext uri="{FF2B5EF4-FFF2-40B4-BE49-F238E27FC236}">
                    <a16:creationId xmlns:a16="http://schemas.microsoft.com/office/drawing/2014/main" id="{6ED337C4-3B41-455D-B7DA-B257AEF45A7A}"/>
                  </a:ext>
                </a:extLst>
              </p:cNvPr>
              <p:cNvSpPr/>
              <p:nvPr/>
            </p:nvSpPr>
            <p:spPr>
              <a:xfrm>
                <a:off x="4771335" y="1989432"/>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壹</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45" name="文本框 44">
                <a:extLst>
                  <a:ext uri="{FF2B5EF4-FFF2-40B4-BE49-F238E27FC236}">
                    <a16:creationId xmlns:a16="http://schemas.microsoft.com/office/drawing/2014/main" id="{09F3C3ED-1D4C-4848-BC2C-BCA14253E6EC}"/>
                  </a:ext>
                </a:extLst>
              </p:cNvPr>
              <p:cNvSpPr txBox="1"/>
              <p:nvPr/>
            </p:nvSpPr>
            <p:spPr>
              <a:xfrm>
                <a:off x="5330770" y="2020212"/>
                <a:ext cx="4294765"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源代码①</a:t>
                </a:r>
                <a:r>
                  <a:rPr lang="en-US" altLang="zh-CN" smtClean="0">
                    <a:solidFill>
                      <a:srgbClr val="F2C663"/>
                    </a:solidFill>
                    <a:latin typeface="方正苏新诗柳楷简体" panose="02000000000000000000" pitchFamily="2" charset="-122"/>
                    <a:ea typeface="方正苏新诗柳楷简体" panose="02000000000000000000" pitchFamily="2" charset="-122"/>
                  </a:rPr>
                  <a:t>--</a:t>
                </a:r>
                <a:r>
                  <a:rPr lang="zh-CN" altLang="en-US" smtClean="0">
                    <a:solidFill>
                      <a:srgbClr val="F2C663"/>
                    </a:solidFill>
                    <a:latin typeface="方正苏新诗柳楷简体" panose="02000000000000000000" pitchFamily="2" charset="-122"/>
                    <a:ea typeface="方正苏新诗柳楷简体" panose="02000000000000000000" pitchFamily="2" charset="-122"/>
                  </a:rPr>
                  <a:t>模块导入及删除按钮单击事件</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grpSp>
        <p:sp>
          <p:nvSpPr>
            <p:cNvPr id="43" name="文本框 42">
              <a:extLst>
                <a:ext uri="{FF2B5EF4-FFF2-40B4-BE49-F238E27FC236}">
                  <a16:creationId xmlns:a16="http://schemas.microsoft.com/office/drawing/2014/main" id="{12AC1395-A052-47D8-9016-43E684693F9A}"/>
                </a:ext>
              </a:extLst>
            </p:cNvPr>
            <p:cNvSpPr txBox="1"/>
            <p:nvPr/>
          </p:nvSpPr>
          <p:spPr>
            <a:xfrm>
              <a:off x="5442174" y="2318630"/>
              <a:ext cx="7743595" cy="5586145"/>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from os.path import isdir, join, splitext, getsize</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from os import remove, listdir, curdir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from shutil import rmtree</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import tkinter as tk</a:t>
              </a:r>
            </a:p>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导入所需模块</a:t>
              </a: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filetypes = []  #</a:t>
              </a:r>
              <a:r>
                <a:rPr lang="zh-CN" altLang="en-US" sz="1400">
                  <a:solidFill>
                    <a:schemeClr val="bg1"/>
                  </a:solidFill>
                  <a:latin typeface="方正苏新诗柳楷简体" panose="02000000000000000000" pitchFamily="2" charset="-122"/>
                  <a:ea typeface="方正苏新诗柳楷简体" panose="02000000000000000000" pitchFamily="2" charset="-122"/>
                </a:rPr>
                <a:t>指定要删除的文件类型</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filefolders =[]  #</a:t>
              </a:r>
              <a:r>
                <a:rPr lang="zh-CN" altLang="en-US" sz="1400">
                  <a:solidFill>
                    <a:schemeClr val="bg1"/>
                  </a:solidFill>
                  <a:latin typeface="方正苏新诗柳楷简体" panose="02000000000000000000" pitchFamily="2" charset="-122"/>
                  <a:ea typeface="方正苏新诗柳楷简体" panose="02000000000000000000" pitchFamily="2" charset="-122"/>
                </a:rPr>
                <a:t>指定要删除的文件夹名称</a:t>
              </a:r>
            </a:p>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删除按钮单击事件</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click</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定义</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click():</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directory = EntryFolderPath.get()  #</a:t>
              </a:r>
              <a:r>
                <a:rPr lang="zh-CN" altLang="en-US" sz="1400">
                  <a:solidFill>
                    <a:schemeClr val="bg1"/>
                  </a:solidFill>
                  <a:latin typeface="方正苏新诗柳楷简体" panose="02000000000000000000" pitchFamily="2" charset="-122"/>
                  <a:ea typeface="方正苏新诗柳楷简体" panose="02000000000000000000" pitchFamily="2" charset="-122"/>
                </a:rPr>
                <a:t>获取输入的文件夹路径</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global filetypes  #</a:t>
              </a:r>
              <a:r>
                <a:rPr lang="zh-CN" altLang="en-US" sz="1400">
                  <a:solidFill>
                    <a:schemeClr val="bg1"/>
                  </a:solidFill>
                  <a:latin typeface="方正苏新诗柳楷简体" panose="02000000000000000000" pitchFamily="2" charset="-122"/>
                  <a:ea typeface="方正苏新诗柳楷简体" panose="02000000000000000000" pitchFamily="2" charset="-122"/>
                </a:rPr>
                <a:t>声明全局变量</a:t>
              </a:r>
              <a:r>
                <a:rPr lang="en-US" altLang="zh-CN" sz="1400">
                  <a:solidFill>
                    <a:schemeClr val="bg1"/>
                  </a:solidFill>
                  <a:latin typeface="方正苏新诗柳楷简体" panose="02000000000000000000" pitchFamily="2" charset="-122"/>
                  <a:ea typeface="方正苏新诗柳楷简体" panose="02000000000000000000" pitchFamily="2" charset="-122"/>
                </a:rPr>
                <a:t>filetypes(</a:t>
              </a:r>
              <a:r>
                <a:rPr lang="zh-CN" altLang="en-US" sz="1400">
                  <a:solidFill>
                    <a:schemeClr val="bg1"/>
                  </a:solidFill>
                  <a:latin typeface="方正苏新诗柳楷简体" panose="02000000000000000000" pitchFamily="2" charset="-122"/>
                  <a:ea typeface="方正苏新诗柳楷简体" panose="02000000000000000000" pitchFamily="2" charset="-122"/>
                </a:rPr>
                <a:t>文件后缀名</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filetypes = EntryFilesPath.get().split(',')  #</a:t>
              </a:r>
              <a:r>
                <a:rPr lang="zh-CN" altLang="en-US" sz="1400">
                  <a:solidFill>
                    <a:schemeClr val="bg1"/>
                  </a:solidFill>
                  <a:latin typeface="方正苏新诗柳楷简体" panose="02000000000000000000" pitchFamily="2" charset="-122"/>
                  <a:ea typeface="方正苏新诗柳楷简体" panose="02000000000000000000" pitchFamily="2" charset="-122"/>
                </a:rPr>
                <a:t>获取输入的文件后缀名生成</a:t>
              </a:r>
              <a:r>
                <a:rPr lang="en-US" altLang="zh-CN" sz="1400">
                  <a:solidFill>
                    <a:schemeClr val="bg1"/>
                  </a:solidFill>
                  <a:latin typeface="方正苏新诗柳楷简体" panose="02000000000000000000" pitchFamily="2" charset="-122"/>
                  <a:ea typeface="方正苏新诗柳楷简体" panose="02000000000000000000" pitchFamily="2" charset="-122"/>
                </a:rPr>
                <a:t>list</a:t>
              </a:r>
              <a:r>
                <a:rPr lang="zh-CN" altLang="en-US" sz="1400">
                  <a:solidFill>
                    <a:schemeClr val="bg1"/>
                  </a:solidFill>
                  <a:latin typeface="方正苏新诗柳楷简体" panose="02000000000000000000" pitchFamily="2" charset="-122"/>
                  <a:ea typeface="方正苏新诗柳楷简体" panose="02000000000000000000" pitchFamily="2" charset="-122"/>
                </a:rPr>
                <a:t>并赋给</a:t>
              </a:r>
              <a:r>
                <a:rPr lang="en-US" altLang="zh-CN" sz="1400">
                  <a:solidFill>
                    <a:schemeClr val="bg1"/>
                  </a:solidFill>
                  <a:latin typeface="方正苏新诗柳楷简体" panose="02000000000000000000" pitchFamily="2" charset="-122"/>
                  <a:ea typeface="方正苏新诗柳楷简体" panose="02000000000000000000" pitchFamily="2" charset="-122"/>
                </a:rPr>
                <a:t>filetypes</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global filefolders  #</a:t>
              </a:r>
              <a:r>
                <a:rPr lang="zh-CN" altLang="en-US" sz="1400">
                  <a:solidFill>
                    <a:schemeClr val="bg1"/>
                  </a:solidFill>
                  <a:latin typeface="方正苏新诗柳楷简体" panose="02000000000000000000" pitchFamily="2" charset="-122"/>
                  <a:ea typeface="方正苏新诗柳楷简体" panose="02000000000000000000" pitchFamily="2" charset="-122"/>
                </a:rPr>
                <a:t>声明全局变量</a:t>
              </a:r>
              <a:r>
                <a:rPr lang="en-US" altLang="zh-CN" sz="1400">
                  <a:solidFill>
                    <a:schemeClr val="bg1"/>
                  </a:solidFill>
                  <a:latin typeface="方正苏新诗柳楷简体" panose="02000000000000000000" pitchFamily="2" charset="-122"/>
                  <a:ea typeface="方正苏新诗柳楷简体" panose="02000000000000000000" pitchFamily="2" charset="-122"/>
                </a:rPr>
                <a:t>filefolders(</a:t>
              </a:r>
              <a:r>
                <a:rPr lang="zh-CN" altLang="en-US" sz="1400">
                  <a:solidFill>
                    <a:schemeClr val="bg1"/>
                  </a:solidFill>
                  <a:latin typeface="方正苏新诗柳楷简体" panose="02000000000000000000" pitchFamily="2" charset="-122"/>
                  <a:ea typeface="方正苏新诗柳楷简体" panose="02000000000000000000" pitchFamily="2" charset="-122"/>
                </a:rPr>
                <a:t>文件夹名</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filefolders = EntryDelFolderPath.get().split(',')  #</a:t>
              </a:r>
              <a:r>
                <a:rPr lang="zh-CN" altLang="en-US" sz="1400">
                  <a:solidFill>
                    <a:schemeClr val="bg1"/>
                  </a:solidFill>
                  <a:latin typeface="方正苏新诗柳楷简体" panose="02000000000000000000" pitchFamily="2" charset="-122"/>
                  <a:ea typeface="方正苏新诗柳楷简体" panose="02000000000000000000" pitchFamily="2" charset="-122"/>
                </a:rPr>
                <a:t>获取输入的文件夹生成</a:t>
              </a:r>
              <a:r>
                <a:rPr lang="en-US" altLang="zh-CN" sz="1400">
                  <a:solidFill>
                    <a:schemeClr val="bg1"/>
                  </a:solidFill>
                  <a:latin typeface="方正苏新诗柳楷简体" panose="02000000000000000000" pitchFamily="2" charset="-122"/>
                  <a:ea typeface="方正苏新诗柳楷简体" panose="02000000000000000000" pitchFamily="2" charset="-122"/>
                </a:rPr>
                <a:t>list</a:t>
              </a:r>
              <a:r>
                <a:rPr lang="zh-CN" altLang="en-US" sz="1400">
                  <a:solidFill>
                    <a:schemeClr val="bg1"/>
                  </a:solidFill>
                  <a:latin typeface="方正苏新诗柳楷简体" panose="02000000000000000000" pitchFamily="2" charset="-122"/>
                  <a:ea typeface="方正苏新诗柳楷简体" panose="02000000000000000000" pitchFamily="2" charset="-122"/>
                </a:rPr>
                <a:t>并赋给</a:t>
              </a:r>
              <a:r>
                <a:rPr lang="en-US" altLang="zh-CN" sz="1400">
                  <a:solidFill>
                    <a:schemeClr val="bg1"/>
                  </a:solidFill>
                  <a:latin typeface="方正苏新诗柳楷简体" panose="02000000000000000000" pitchFamily="2" charset="-122"/>
                  <a:ea typeface="方正苏新诗柳楷简体" panose="02000000000000000000" pitchFamily="2" charset="-122"/>
                </a:rPr>
                <a:t>filefolders</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if directory == '':  #</a:t>
              </a:r>
              <a:r>
                <a:rPr lang="zh-CN" altLang="en-US" sz="1400">
                  <a:solidFill>
                    <a:schemeClr val="bg1"/>
                  </a:solidFill>
                  <a:latin typeface="方正苏新诗柳楷简体" panose="02000000000000000000" pitchFamily="2" charset="-122"/>
                  <a:ea typeface="方正苏新诗柳楷简体" panose="02000000000000000000" pitchFamily="2" charset="-122"/>
                </a:rPr>
                <a:t>默认为当前文件夹</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directory = curdir</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delector(directory)  #</a:t>
              </a:r>
              <a:r>
                <a:rPr lang="zh-CN" altLang="en-US" sz="1400">
                  <a:solidFill>
                    <a:schemeClr val="bg1"/>
                  </a:solidFill>
                  <a:latin typeface="方正苏新诗柳楷简体" panose="02000000000000000000" pitchFamily="2" charset="-122"/>
                  <a:ea typeface="方正苏新诗柳楷简体" panose="02000000000000000000" pitchFamily="2" charset="-122"/>
                </a:rPr>
                <a:t>调用</a:t>
              </a:r>
              <a:r>
                <a:rPr lang="en-US" altLang="zh-CN" sz="1400">
                  <a:solidFill>
                    <a:schemeClr val="bg1"/>
                  </a:solidFill>
                  <a:latin typeface="方正苏新诗柳楷简体" panose="02000000000000000000" pitchFamily="2" charset="-122"/>
                  <a:ea typeface="方正苏新诗柳楷简体" panose="02000000000000000000" pitchFamily="2" charset="-122"/>
                </a:rPr>
                <a:t>delector</a:t>
              </a:r>
              <a:r>
                <a:rPr lang="zh-CN" altLang="en-US" sz="1400">
                  <a:solidFill>
                    <a:schemeClr val="bg1"/>
                  </a:solidFill>
                  <a:latin typeface="方正苏新诗柳楷简体" panose="02000000000000000000" pitchFamily="2" charset="-122"/>
                  <a:ea typeface="方正苏新诗柳楷简体" panose="02000000000000000000" pitchFamily="2" charset="-122"/>
                </a:rPr>
                <a:t>函数删除文件与文件夹</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pic>
        <p:nvPicPr>
          <p:cNvPr id="19" name="图片 18">
            <a:extLst>
              <a:ext uri="{FF2B5EF4-FFF2-40B4-BE49-F238E27FC236}">
                <a16:creationId xmlns:a16="http://schemas.microsoft.com/office/drawing/2014/main" id="{8DDBADBE-8A4C-478F-A4E3-3E9364B88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25" y="5111338"/>
            <a:ext cx="3468642" cy="2139418"/>
          </a:xfrm>
          <a:prstGeom prst="rect">
            <a:avLst/>
          </a:prstGeom>
        </p:spPr>
      </p:pic>
      <p:grpSp>
        <p:nvGrpSpPr>
          <p:cNvPr id="6" name="组合 5">
            <a:extLst>
              <a:ext uri="{FF2B5EF4-FFF2-40B4-BE49-F238E27FC236}">
                <a16:creationId xmlns:a16="http://schemas.microsoft.com/office/drawing/2014/main" id="{E1A45AC5-283F-4A87-A9C5-BF7EB8DCBEF9}"/>
              </a:ext>
            </a:extLst>
          </p:cNvPr>
          <p:cNvGrpSpPr/>
          <p:nvPr/>
        </p:nvGrpSpPr>
        <p:grpSpPr>
          <a:xfrm>
            <a:off x="6034201" y="-1573579"/>
            <a:ext cx="9038599" cy="7034540"/>
            <a:chOff x="5819383" y="653109"/>
            <a:chExt cx="9038599" cy="7034540"/>
          </a:xfrm>
        </p:grpSpPr>
        <p:pic>
          <p:nvPicPr>
            <p:cNvPr id="32" name="Picture 20">
              <a:extLst>
                <a:ext uri="{FF2B5EF4-FFF2-40B4-BE49-F238E27FC236}">
                  <a16:creationId xmlns:a16="http://schemas.microsoft.com/office/drawing/2014/main" id="{B43AEB88-D0FD-4B00-B25E-23A122054ECB}"/>
                </a:ext>
              </a:extLst>
            </p:cNvPr>
            <p:cNvPicPr>
              <a:picLocks noChangeAspect="1"/>
            </p:cNvPicPr>
            <p:nvPr/>
          </p:nvPicPr>
          <p:blipFill>
            <a:blip r:embed="rId4"/>
            <a:stretch>
              <a:fillRect/>
            </a:stretch>
          </p:blipFill>
          <p:spPr>
            <a:xfrm>
              <a:off x="5819383" y="653109"/>
              <a:ext cx="9038599" cy="7034540"/>
            </a:xfrm>
            <a:prstGeom prst="rect">
              <a:avLst/>
            </a:prstGeom>
          </p:spPr>
        </p:pic>
        <p:pic>
          <p:nvPicPr>
            <p:cNvPr id="5" name="图片 4">
              <a:extLst>
                <a:ext uri="{FF2B5EF4-FFF2-40B4-BE49-F238E27FC236}">
                  <a16:creationId xmlns:a16="http://schemas.microsoft.com/office/drawing/2014/main" id="{6F9E9953-F788-49A2-BCE6-F02B158AE3B7}"/>
                </a:ext>
              </a:extLst>
            </p:cNvPr>
            <p:cNvPicPr>
              <a:picLocks noChangeAspect="1"/>
            </p:cNvPicPr>
            <p:nvPr/>
          </p:nvPicPr>
          <p:blipFill>
            <a:blip r:embed="rId5"/>
            <a:stretch>
              <a:fillRect/>
            </a:stretch>
          </p:blipFill>
          <p:spPr>
            <a:xfrm>
              <a:off x="7278935" y="1953647"/>
              <a:ext cx="6096528" cy="3710009"/>
            </a:xfrm>
            <a:prstGeom prst="rect">
              <a:avLst/>
            </a:prstGeom>
          </p:spPr>
        </p:pic>
      </p:grpSp>
    </p:spTree>
    <p:extLst>
      <p:ext uri="{BB962C8B-B14F-4D97-AF65-F5344CB8AC3E}">
        <p14:creationId xmlns:p14="http://schemas.microsoft.com/office/powerpoint/2010/main" val="358216185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randombar(horizontal)">
                                      <p:cBhvr>
                                        <p:cTn id="13" dur="500"/>
                                        <p:tgtEl>
                                          <p:spTgt spid="41"/>
                                        </p:tgtEl>
                                      </p:cBhvr>
                                    </p:animEffect>
                                  </p:childTnLst>
                                </p:cTn>
                              </p:par>
                              <p:par>
                                <p:cTn id="14" presetID="53"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361DB3-6A19-445F-B4B9-051276AA6FF6}"/>
              </a:ext>
            </a:extLst>
          </p:cNvPr>
          <p:cNvSpPr/>
          <p:nvPr/>
        </p:nvSpPr>
        <p:spPr>
          <a:xfrm>
            <a:off x="-592531" y="3681403"/>
            <a:ext cx="5753375" cy="3602187"/>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苏新诗柳楷简体" panose="02000000000000000000" pitchFamily="2" charset="-122"/>
              <a:ea typeface="方正苏新诗柳楷简体" panose="02000000000000000000" pitchFamily="2" charset="-122"/>
            </a:endParaRPr>
          </a:p>
        </p:txBody>
      </p:sp>
      <p:grpSp>
        <p:nvGrpSpPr>
          <p:cNvPr id="38" name="Group 4"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1250EA2E-471F-47AA-877E-E4C07338F9E7}"/>
              </a:ext>
            </a:extLst>
          </p:cNvPr>
          <p:cNvGrpSpPr>
            <a:grpSpLocks noChangeAspect="1"/>
          </p:cNvGrpSpPr>
          <p:nvPr/>
        </p:nvGrpSpPr>
        <p:grpSpPr bwMode="auto">
          <a:xfrm rot="16200000" flipH="1" flipV="1">
            <a:off x="1583563" y="4467360"/>
            <a:ext cx="9113525" cy="49075"/>
            <a:chOff x="3" y="1"/>
            <a:chExt cx="1012" cy="199"/>
          </a:xfrm>
          <a:solidFill>
            <a:srgbClr val="F2C663"/>
          </a:solidFill>
        </p:grpSpPr>
        <p:sp>
          <p:nvSpPr>
            <p:cNvPr id="39" name="Freeform 5">
              <a:extLst>
                <a:ext uri="{FF2B5EF4-FFF2-40B4-BE49-F238E27FC236}">
                  <a16:creationId xmlns:a16="http://schemas.microsoft.com/office/drawing/2014/main" id="{0C5F61C8-5E94-4BFA-8BD4-E866EB32C09E}"/>
                </a:ext>
              </a:extLst>
            </p:cNvPr>
            <p:cNvSpPr>
              <a:spLocks/>
            </p:cNvSpPr>
            <p:nvPr/>
          </p:nvSpPr>
          <p:spPr bwMode="auto">
            <a:xfrm>
              <a:off x="998" y="63"/>
              <a:ext cx="6" cy="5"/>
            </a:xfrm>
            <a:custGeom>
              <a:avLst/>
              <a:gdLst>
                <a:gd name="T0" fmla="*/ 0 w 7"/>
                <a:gd name="T1" fmla="*/ 2 h 6"/>
                <a:gd name="T2" fmla="*/ 7 w 7"/>
                <a:gd name="T3" fmla="*/ 2 h 6"/>
                <a:gd name="T4" fmla="*/ 0 w 7"/>
                <a:gd name="T5" fmla="*/ 2 h 6"/>
              </a:gdLst>
              <a:ahLst/>
              <a:cxnLst>
                <a:cxn ang="0">
                  <a:pos x="T0" y="T1"/>
                </a:cxn>
                <a:cxn ang="0">
                  <a:pos x="T2" y="T3"/>
                </a:cxn>
                <a:cxn ang="0">
                  <a:pos x="T4" y="T5"/>
                </a:cxn>
              </a:cxnLst>
              <a:rect l="0" t="0" r="r" b="b"/>
              <a:pathLst>
                <a:path w="7" h="6">
                  <a:moveTo>
                    <a:pt x="0" y="2"/>
                  </a:moveTo>
                  <a:cubicBezTo>
                    <a:pt x="2" y="3"/>
                    <a:pt x="6" y="0"/>
                    <a:pt x="7" y="2"/>
                  </a:cubicBezTo>
                  <a:cubicBezTo>
                    <a:pt x="4" y="3"/>
                    <a:pt x="2" y="6"/>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0" name="Freeform 6">
              <a:extLst>
                <a:ext uri="{FF2B5EF4-FFF2-40B4-BE49-F238E27FC236}">
                  <a16:creationId xmlns:a16="http://schemas.microsoft.com/office/drawing/2014/main" id="{82CED929-CCF3-4155-B356-4479D8A381B9}"/>
                </a:ext>
              </a:extLst>
            </p:cNvPr>
            <p:cNvSpPr>
              <a:spLocks/>
            </p:cNvSpPr>
            <p:nvPr/>
          </p:nvSpPr>
          <p:spPr bwMode="auto">
            <a:xfrm>
              <a:off x="940" y="2"/>
              <a:ext cx="6" cy="5"/>
            </a:xfrm>
            <a:custGeom>
              <a:avLst/>
              <a:gdLst>
                <a:gd name="T0" fmla="*/ 0 w 6"/>
                <a:gd name="T1" fmla="*/ 3 h 5"/>
                <a:gd name="T2" fmla="*/ 6 w 6"/>
                <a:gd name="T3" fmla="*/ 3 h 5"/>
                <a:gd name="T4" fmla="*/ 5 w 6"/>
                <a:gd name="T5" fmla="*/ 5 h 5"/>
                <a:gd name="T6" fmla="*/ 1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3" y="3"/>
                    <a:pt x="4" y="0"/>
                    <a:pt x="6" y="3"/>
                  </a:cubicBezTo>
                  <a:cubicBezTo>
                    <a:pt x="5" y="3"/>
                    <a:pt x="5" y="4"/>
                    <a:pt x="5" y="5"/>
                  </a:cubicBezTo>
                  <a:cubicBezTo>
                    <a:pt x="3" y="5"/>
                    <a:pt x="4" y="4"/>
                    <a:pt x="1" y="5"/>
                  </a:cubicBezTo>
                  <a:cubicBezTo>
                    <a:pt x="1" y="4"/>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1" name="Freeform 7">
              <a:extLst>
                <a:ext uri="{FF2B5EF4-FFF2-40B4-BE49-F238E27FC236}">
                  <a16:creationId xmlns:a16="http://schemas.microsoft.com/office/drawing/2014/main" id="{39CC01F4-87A7-42EF-A3B0-7BE6A4DEFE2B}"/>
                </a:ext>
              </a:extLst>
            </p:cNvPr>
            <p:cNvSpPr>
              <a:spLocks/>
            </p:cNvSpPr>
            <p:nvPr/>
          </p:nvSpPr>
          <p:spPr bwMode="auto">
            <a:xfrm>
              <a:off x="920" y="3"/>
              <a:ext cx="19" cy="6"/>
            </a:xfrm>
            <a:custGeom>
              <a:avLst/>
              <a:gdLst>
                <a:gd name="T0" fmla="*/ 0 w 21"/>
                <a:gd name="T1" fmla="*/ 6 h 7"/>
                <a:gd name="T2" fmla="*/ 21 w 21"/>
                <a:gd name="T3" fmla="*/ 2 h 7"/>
                <a:gd name="T4" fmla="*/ 13 w 21"/>
                <a:gd name="T5" fmla="*/ 6 h 7"/>
                <a:gd name="T6" fmla="*/ 0 w 21"/>
                <a:gd name="T7" fmla="*/ 6 h 7"/>
              </a:gdLst>
              <a:ahLst/>
              <a:cxnLst>
                <a:cxn ang="0">
                  <a:pos x="T0" y="T1"/>
                </a:cxn>
                <a:cxn ang="0">
                  <a:pos x="T2" y="T3"/>
                </a:cxn>
                <a:cxn ang="0">
                  <a:pos x="T4" y="T5"/>
                </a:cxn>
                <a:cxn ang="0">
                  <a:pos x="T6" y="T7"/>
                </a:cxn>
              </a:cxnLst>
              <a:rect l="0" t="0" r="r" b="b"/>
              <a:pathLst>
                <a:path w="21" h="7">
                  <a:moveTo>
                    <a:pt x="0" y="6"/>
                  </a:moveTo>
                  <a:cubicBezTo>
                    <a:pt x="5" y="4"/>
                    <a:pt x="14" y="0"/>
                    <a:pt x="21" y="2"/>
                  </a:cubicBezTo>
                  <a:cubicBezTo>
                    <a:pt x="20" y="7"/>
                    <a:pt x="10" y="1"/>
                    <a:pt x="13" y="6"/>
                  </a:cubicBezTo>
                  <a:cubicBezTo>
                    <a:pt x="8" y="5"/>
                    <a:pt x="5"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2" name="Freeform 8">
              <a:extLst>
                <a:ext uri="{FF2B5EF4-FFF2-40B4-BE49-F238E27FC236}">
                  <a16:creationId xmlns:a16="http://schemas.microsoft.com/office/drawing/2014/main" id="{EB4AF969-AC4B-40C9-93A7-AA73FC571FA5}"/>
                </a:ext>
              </a:extLst>
            </p:cNvPr>
            <p:cNvSpPr>
              <a:spLocks/>
            </p:cNvSpPr>
            <p:nvPr/>
          </p:nvSpPr>
          <p:spPr bwMode="auto">
            <a:xfrm>
              <a:off x="910" y="7"/>
              <a:ext cx="4" cy="5"/>
            </a:xfrm>
            <a:custGeom>
              <a:avLst/>
              <a:gdLst>
                <a:gd name="T0" fmla="*/ 0 w 4"/>
                <a:gd name="T1" fmla="*/ 3 h 6"/>
                <a:gd name="T2" fmla="*/ 0 w 4"/>
                <a:gd name="T3" fmla="*/ 0 h 6"/>
                <a:gd name="T4" fmla="*/ 3 w 4"/>
                <a:gd name="T5" fmla="*/ 1 h 6"/>
                <a:gd name="T6" fmla="*/ 4 w 4"/>
                <a:gd name="T7" fmla="*/ 3 h 6"/>
                <a:gd name="T8" fmla="*/ 0 w 4"/>
                <a:gd name="T9" fmla="*/ 3 h 6"/>
              </a:gdLst>
              <a:ahLst/>
              <a:cxnLst>
                <a:cxn ang="0">
                  <a:pos x="T0" y="T1"/>
                </a:cxn>
                <a:cxn ang="0">
                  <a:pos x="T2" y="T3"/>
                </a:cxn>
                <a:cxn ang="0">
                  <a:pos x="T4" y="T5"/>
                </a:cxn>
                <a:cxn ang="0">
                  <a:pos x="T6" y="T7"/>
                </a:cxn>
                <a:cxn ang="0">
                  <a:pos x="T8" y="T9"/>
                </a:cxn>
              </a:cxnLst>
              <a:rect l="0" t="0" r="r" b="b"/>
              <a:pathLst>
                <a:path w="4" h="6">
                  <a:moveTo>
                    <a:pt x="0" y="3"/>
                  </a:moveTo>
                  <a:cubicBezTo>
                    <a:pt x="1" y="3"/>
                    <a:pt x="0" y="2"/>
                    <a:pt x="0" y="0"/>
                  </a:cubicBezTo>
                  <a:cubicBezTo>
                    <a:pt x="1" y="0"/>
                    <a:pt x="3" y="0"/>
                    <a:pt x="3" y="1"/>
                  </a:cubicBezTo>
                  <a:cubicBezTo>
                    <a:pt x="3" y="1"/>
                    <a:pt x="3" y="2"/>
                    <a:pt x="4" y="3"/>
                  </a:cubicBezTo>
                  <a:cubicBezTo>
                    <a:pt x="2" y="2"/>
                    <a:pt x="1" y="6"/>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3" name="Freeform 9">
              <a:extLst>
                <a:ext uri="{FF2B5EF4-FFF2-40B4-BE49-F238E27FC236}">
                  <a16:creationId xmlns:a16="http://schemas.microsoft.com/office/drawing/2014/main" id="{9B511349-3E8C-43B7-A275-55DB73C2B0A3}"/>
                </a:ext>
              </a:extLst>
            </p:cNvPr>
            <p:cNvSpPr>
              <a:spLocks/>
            </p:cNvSpPr>
            <p:nvPr/>
          </p:nvSpPr>
          <p:spPr bwMode="auto">
            <a:xfrm>
              <a:off x="857" y="92"/>
              <a:ext cx="23" cy="5"/>
            </a:xfrm>
            <a:custGeom>
              <a:avLst/>
              <a:gdLst>
                <a:gd name="T0" fmla="*/ 25 w 25"/>
                <a:gd name="T1" fmla="*/ 4 h 6"/>
                <a:gd name="T2" fmla="*/ 0 w 25"/>
                <a:gd name="T3" fmla="*/ 5 h 6"/>
                <a:gd name="T4" fmla="*/ 25 w 25"/>
                <a:gd name="T5" fmla="*/ 4 h 6"/>
              </a:gdLst>
              <a:ahLst/>
              <a:cxnLst>
                <a:cxn ang="0">
                  <a:pos x="T0" y="T1"/>
                </a:cxn>
                <a:cxn ang="0">
                  <a:pos x="T2" y="T3"/>
                </a:cxn>
                <a:cxn ang="0">
                  <a:pos x="T4" y="T5"/>
                </a:cxn>
              </a:cxnLst>
              <a:rect l="0" t="0" r="r" b="b"/>
              <a:pathLst>
                <a:path w="25" h="6">
                  <a:moveTo>
                    <a:pt x="25" y="4"/>
                  </a:moveTo>
                  <a:cubicBezTo>
                    <a:pt x="16" y="6"/>
                    <a:pt x="5" y="5"/>
                    <a:pt x="0" y="5"/>
                  </a:cubicBezTo>
                  <a:cubicBezTo>
                    <a:pt x="8" y="4"/>
                    <a:pt x="19" y="0"/>
                    <a:pt x="2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4" name="Freeform 10">
              <a:extLst>
                <a:ext uri="{FF2B5EF4-FFF2-40B4-BE49-F238E27FC236}">
                  <a16:creationId xmlns:a16="http://schemas.microsoft.com/office/drawing/2014/main" id="{0BBA8603-2969-4D05-959F-07F7BDEB7430}"/>
                </a:ext>
              </a:extLst>
            </p:cNvPr>
            <p:cNvSpPr>
              <a:spLocks/>
            </p:cNvSpPr>
            <p:nvPr/>
          </p:nvSpPr>
          <p:spPr bwMode="auto">
            <a:xfrm>
              <a:off x="847" y="73"/>
              <a:ext cx="26" cy="7"/>
            </a:xfrm>
            <a:custGeom>
              <a:avLst/>
              <a:gdLst>
                <a:gd name="T0" fmla="*/ 0 w 29"/>
                <a:gd name="T1" fmla="*/ 5 h 8"/>
                <a:gd name="T2" fmla="*/ 29 w 29"/>
                <a:gd name="T3" fmla="*/ 3 h 8"/>
                <a:gd name="T4" fmla="*/ 0 w 29"/>
                <a:gd name="T5" fmla="*/ 5 h 8"/>
              </a:gdLst>
              <a:ahLst/>
              <a:cxnLst>
                <a:cxn ang="0">
                  <a:pos x="T0" y="T1"/>
                </a:cxn>
                <a:cxn ang="0">
                  <a:pos x="T2" y="T3"/>
                </a:cxn>
                <a:cxn ang="0">
                  <a:pos x="T4" y="T5"/>
                </a:cxn>
              </a:cxnLst>
              <a:rect l="0" t="0" r="r" b="b"/>
              <a:pathLst>
                <a:path w="29" h="8">
                  <a:moveTo>
                    <a:pt x="0" y="5"/>
                  </a:moveTo>
                  <a:cubicBezTo>
                    <a:pt x="8" y="3"/>
                    <a:pt x="23" y="0"/>
                    <a:pt x="29" y="3"/>
                  </a:cubicBezTo>
                  <a:cubicBezTo>
                    <a:pt x="16" y="4"/>
                    <a:pt x="1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5" name="Freeform 11">
              <a:extLst>
                <a:ext uri="{FF2B5EF4-FFF2-40B4-BE49-F238E27FC236}">
                  <a16:creationId xmlns:a16="http://schemas.microsoft.com/office/drawing/2014/main" id="{7C9C2353-9BB8-43A4-AE8A-310590DBAF67}"/>
                </a:ext>
              </a:extLst>
            </p:cNvPr>
            <p:cNvSpPr>
              <a:spLocks/>
            </p:cNvSpPr>
            <p:nvPr/>
          </p:nvSpPr>
          <p:spPr bwMode="auto">
            <a:xfrm>
              <a:off x="839" y="84"/>
              <a:ext cx="11" cy="7"/>
            </a:xfrm>
            <a:custGeom>
              <a:avLst/>
              <a:gdLst>
                <a:gd name="T0" fmla="*/ 13 w 13"/>
                <a:gd name="T1" fmla="*/ 5 h 7"/>
                <a:gd name="T2" fmla="*/ 10 w 13"/>
                <a:gd name="T3" fmla="*/ 4 h 7"/>
                <a:gd name="T4" fmla="*/ 13 w 13"/>
                <a:gd name="T5" fmla="*/ 5 h 7"/>
              </a:gdLst>
              <a:ahLst/>
              <a:cxnLst>
                <a:cxn ang="0">
                  <a:pos x="T0" y="T1"/>
                </a:cxn>
                <a:cxn ang="0">
                  <a:pos x="T2" y="T3"/>
                </a:cxn>
                <a:cxn ang="0">
                  <a:pos x="T4" y="T5"/>
                </a:cxn>
              </a:cxnLst>
              <a:rect l="0" t="0" r="r" b="b"/>
              <a:pathLst>
                <a:path w="13" h="7">
                  <a:moveTo>
                    <a:pt x="13" y="5"/>
                  </a:moveTo>
                  <a:cubicBezTo>
                    <a:pt x="11" y="5"/>
                    <a:pt x="10" y="5"/>
                    <a:pt x="10" y="4"/>
                  </a:cubicBezTo>
                  <a:cubicBezTo>
                    <a:pt x="0" y="7"/>
                    <a:pt x="12" y="0"/>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6" name="Freeform 12">
              <a:extLst>
                <a:ext uri="{FF2B5EF4-FFF2-40B4-BE49-F238E27FC236}">
                  <a16:creationId xmlns:a16="http://schemas.microsoft.com/office/drawing/2014/main" id="{8E925056-F195-4687-AD82-E8A0CF135535}"/>
                </a:ext>
              </a:extLst>
            </p:cNvPr>
            <p:cNvSpPr>
              <a:spLocks/>
            </p:cNvSpPr>
            <p:nvPr/>
          </p:nvSpPr>
          <p:spPr bwMode="auto">
            <a:xfrm>
              <a:off x="808" y="78"/>
              <a:ext cx="7" cy="6"/>
            </a:xfrm>
            <a:custGeom>
              <a:avLst/>
              <a:gdLst>
                <a:gd name="T0" fmla="*/ 0 w 8"/>
                <a:gd name="T1" fmla="*/ 4 h 7"/>
                <a:gd name="T2" fmla="*/ 8 w 8"/>
                <a:gd name="T3" fmla="*/ 4 h 7"/>
                <a:gd name="T4" fmla="*/ 0 w 8"/>
                <a:gd name="T5" fmla="*/ 4 h 7"/>
              </a:gdLst>
              <a:ahLst/>
              <a:cxnLst>
                <a:cxn ang="0">
                  <a:pos x="T0" y="T1"/>
                </a:cxn>
                <a:cxn ang="0">
                  <a:pos x="T2" y="T3"/>
                </a:cxn>
                <a:cxn ang="0">
                  <a:pos x="T4" y="T5"/>
                </a:cxn>
              </a:cxnLst>
              <a:rect l="0" t="0" r="r" b="b"/>
              <a:pathLst>
                <a:path w="8" h="7">
                  <a:moveTo>
                    <a:pt x="0" y="4"/>
                  </a:moveTo>
                  <a:cubicBezTo>
                    <a:pt x="3" y="4"/>
                    <a:pt x="6" y="0"/>
                    <a:pt x="8" y="4"/>
                  </a:cubicBezTo>
                  <a:cubicBezTo>
                    <a:pt x="4" y="4"/>
                    <a:pt x="2" y="7"/>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7" name="Freeform 13">
              <a:extLst>
                <a:ext uri="{FF2B5EF4-FFF2-40B4-BE49-F238E27FC236}">
                  <a16:creationId xmlns:a16="http://schemas.microsoft.com/office/drawing/2014/main" id="{2E5ACD73-0EDC-4F4E-B747-B82DA195F863}"/>
                </a:ext>
              </a:extLst>
            </p:cNvPr>
            <p:cNvSpPr>
              <a:spLocks/>
            </p:cNvSpPr>
            <p:nvPr/>
          </p:nvSpPr>
          <p:spPr bwMode="auto">
            <a:xfrm>
              <a:off x="796" y="80"/>
              <a:ext cx="11" cy="5"/>
            </a:xfrm>
            <a:custGeom>
              <a:avLst/>
              <a:gdLst>
                <a:gd name="T0" fmla="*/ 12 w 12"/>
                <a:gd name="T1" fmla="*/ 3 h 6"/>
                <a:gd name="T2" fmla="*/ 0 w 12"/>
                <a:gd name="T3" fmla="*/ 3 h 6"/>
                <a:gd name="T4" fmla="*/ 12 w 12"/>
                <a:gd name="T5" fmla="*/ 3 h 6"/>
              </a:gdLst>
              <a:ahLst/>
              <a:cxnLst>
                <a:cxn ang="0">
                  <a:pos x="T0" y="T1"/>
                </a:cxn>
                <a:cxn ang="0">
                  <a:pos x="T2" y="T3"/>
                </a:cxn>
                <a:cxn ang="0">
                  <a:pos x="T4" y="T5"/>
                </a:cxn>
              </a:cxnLst>
              <a:rect l="0" t="0" r="r" b="b"/>
              <a:pathLst>
                <a:path w="12" h="6">
                  <a:moveTo>
                    <a:pt x="12" y="3"/>
                  </a:moveTo>
                  <a:cubicBezTo>
                    <a:pt x="8" y="3"/>
                    <a:pt x="3" y="6"/>
                    <a:pt x="0" y="3"/>
                  </a:cubicBezTo>
                  <a:cubicBezTo>
                    <a:pt x="4" y="2"/>
                    <a:pt x="9" y="0"/>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8" name="Freeform 14">
              <a:extLst>
                <a:ext uri="{FF2B5EF4-FFF2-40B4-BE49-F238E27FC236}">
                  <a16:creationId xmlns:a16="http://schemas.microsoft.com/office/drawing/2014/main" id="{A85A9CD5-D15F-49AD-91A3-996F7EB1843D}"/>
                </a:ext>
              </a:extLst>
            </p:cNvPr>
            <p:cNvSpPr>
              <a:spLocks/>
            </p:cNvSpPr>
            <p:nvPr/>
          </p:nvSpPr>
          <p:spPr bwMode="auto">
            <a:xfrm>
              <a:off x="775" y="1"/>
              <a:ext cx="13" cy="5"/>
            </a:xfrm>
            <a:custGeom>
              <a:avLst/>
              <a:gdLst>
                <a:gd name="T0" fmla="*/ 0 w 15"/>
                <a:gd name="T1" fmla="*/ 2 h 5"/>
                <a:gd name="T2" fmla="*/ 15 w 15"/>
                <a:gd name="T3" fmla="*/ 2 h 5"/>
                <a:gd name="T4" fmla="*/ 0 w 15"/>
                <a:gd name="T5" fmla="*/ 2 h 5"/>
              </a:gdLst>
              <a:ahLst/>
              <a:cxnLst>
                <a:cxn ang="0">
                  <a:pos x="T0" y="T1"/>
                </a:cxn>
                <a:cxn ang="0">
                  <a:pos x="T2" y="T3"/>
                </a:cxn>
                <a:cxn ang="0">
                  <a:pos x="T4" y="T5"/>
                </a:cxn>
              </a:cxnLst>
              <a:rect l="0" t="0" r="r" b="b"/>
              <a:pathLst>
                <a:path w="15" h="5">
                  <a:moveTo>
                    <a:pt x="0" y="2"/>
                  </a:moveTo>
                  <a:cubicBezTo>
                    <a:pt x="6" y="2"/>
                    <a:pt x="10" y="0"/>
                    <a:pt x="15" y="2"/>
                  </a:cubicBezTo>
                  <a:cubicBezTo>
                    <a:pt x="10" y="2"/>
                    <a:pt x="3"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9" name="Freeform 15">
              <a:extLst>
                <a:ext uri="{FF2B5EF4-FFF2-40B4-BE49-F238E27FC236}">
                  <a16:creationId xmlns:a16="http://schemas.microsoft.com/office/drawing/2014/main" id="{7A4A13D1-08AC-4E2F-93E2-BAD1C369FDF4}"/>
                </a:ext>
              </a:extLst>
            </p:cNvPr>
            <p:cNvSpPr>
              <a:spLocks/>
            </p:cNvSpPr>
            <p:nvPr/>
          </p:nvSpPr>
          <p:spPr bwMode="auto">
            <a:xfrm>
              <a:off x="780" y="89"/>
              <a:ext cx="14" cy="4"/>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6" y="3"/>
                    <a:pt x="13" y="0"/>
                    <a:pt x="16" y="3"/>
                  </a:cubicBezTo>
                  <a:cubicBezTo>
                    <a:pt x="10" y="3"/>
                    <a:pt x="4"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0" name="Freeform 16">
              <a:extLst>
                <a:ext uri="{FF2B5EF4-FFF2-40B4-BE49-F238E27FC236}">
                  <a16:creationId xmlns:a16="http://schemas.microsoft.com/office/drawing/2014/main" id="{4F05613A-94A9-4685-9196-FE1B0DD3A20F}"/>
                </a:ext>
              </a:extLst>
            </p:cNvPr>
            <p:cNvSpPr>
              <a:spLocks/>
            </p:cNvSpPr>
            <p:nvPr/>
          </p:nvSpPr>
          <p:spPr bwMode="auto">
            <a:xfrm>
              <a:off x="780" y="102"/>
              <a:ext cx="10" cy="4"/>
            </a:xfrm>
            <a:custGeom>
              <a:avLst/>
              <a:gdLst>
                <a:gd name="T0" fmla="*/ 10 w 11"/>
                <a:gd name="T1" fmla="*/ 2 h 4"/>
                <a:gd name="T2" fmla="*/ 1 w 11"/>
                <a:gd name="T3" fmla="*/ 2 h 4"/>
                <a:gd name="T4" fmla="*/ 10 w 11"/>
                <a:gd name="T5" fmla="*/ 2 h 4"/>
              </a:gdLst>
              <a:ahLst/>
              <a:cxnLst>
                <a:cxn ang="0">
                  <a:pos x="T0" y="T1"/>
                </a:cxn>
                <a:cxn ang="0">
                  <a:pos x="T2" y="T3"/>
                </a:cxn>
                <a:cxn ang="0">
                  <a:pos x="T4" y="T5"/>
                </a:cxn>
              </a:cxnLst>
              <a:rect l="0" t="0" r="r" b="b"/>
              <a:pathLst>
                <a:path w="11" h="4">
                  <a:moveTo>
                    <a:pt x="10" y="2"/>
                  </a:moveTo>
                  <a:cubicBezTo>
                    <a:pt x="7" y="2"/>
                    <a:pt x="0" y="4"/>
                    <a:pt x="1" y="2"/>
                  </a:cubicBezTo>
                  <a:cubicBezTo>
                    <a:pt x="4" y="2"/>
                    <a:pt x="11" y="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1" name="Freeform 17">
              <a:extLst>
                <a:ext uri="{FF2B5EF4-FFF2-40B4-BE49-F238E27FC236}">
                  <a16:creationId xmlns:a16="http://schemas.microsoft.com/office/drawing/2014/main" id="{1C0231C1-C2CA-4249-B0A0-1A21930B000D}"/>
                </a:ext>
              </a:extLst>
            </p:cNvPr>
            <p:cNvSpPr>
              <a:spLocks/>
            </p:cNvSpPr>
            <p:nvPr/>
          </p:nvSpPr>
          <p:spPr bwMode="auto">
            <a:xfrm>
              <a:off x="763" y="90"/>
              <a:ext cx="12" cy="6"/>
            </a:xfrm>
            <a:custGeom>
              <a:avLst/>
              <a:gdLst>
                <a:gd name="T0" fmla="*/ 14 w 14"/>
                <a:gd name="T1" fmla="*/ 5 h 7"/>
                <a:gd name="T2" fmla="*/ 11 w 14"/>
                <a:gd name="T3" fmla="*/ 4 h 7"/>
                <a:gd name="T4" fmla="*/ 14 w 14"/>
                <a:gd name="T5" fmla="*/ 5 h 7"/>
              </a:gdLst>
              <a:ahLst/>
              <a:cxnLst>
                <a:cxn ang="0">
                  <a:pos x="T0" y="T1"/>
                </a:cxn>
                <a:cxn ang="0">
                  <a:pos x="T2" y="T3"/>
                </a:cxn>
                <a:cxn ang="0">
                  <a:pos x="T4" y="T5"/>
                </a:cxn>
              </a:cxnLst>
              <a:rect l="0" t="0" r="r" b="b"/>
              <a:pathLst>
                <a:path w="14" h="7">
                  <a:moveTo>
                    <a:pt x="14" y="5"/>
                  </a:moveTo>
                  <a:cubicBezTo>
                    <a:pt x="13" y="5"/>
                    <a:pt x="12" y="5"/>
                    <a:pt x="11" y="4"/>
                  </a:cubicBezTo>
                  <a:cubicBezTo>
                    <a:pt x="0" y="7"/>
                    <a:pt x="11" y="0"/>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2" name="Freeform 18">
              <a:extLst>
                <a:ext uri="{FF2B5EF4-FFF2-40B4-BE49-F238E27FC236}">
                  <a16:creationId xmlns:a16="http://schemas.microsoft.com/office/drawing/2014/main" id="{67BAE3F5-CA31-43C5-9685-91294E3C80F8}"/>
                </a:ext>
              </a:extLst>
            </p:cNvPr>
            <p:cNvSpPr>
              <a:spLocks/>
            </p:cNvSpPr>
            <p:nvPr/>
          </p:nvSpPr>
          <p:spPr bwMode="auto">
            <a:xfrm>
              <a:off x="752" y="105"/>
              <a:ext cx="10" cy="5"/>
            </a:xfrm>
            <a:custGeom>
              <a:avLst/>
              <a:gdLst>
                <a:gd name="T0" fmla="*/ 2 w 11"/>
                <a:gd name="T1" fmla="*/ 3 h 5"/>
                <a:gd name="T2" fmla="*/ 9 w 11"/>
                <a:gd name="T3" fmla="*/ 3 h 5"/>
                <a:gd name="T4" fmla="*/ 2 w 11"/>
                <a:gd name="T5" fmla="*/ 3 h 5"/>
              </a:gdLst>
              <a:ahLst/>
              <a:cxnLst>
                <a:cxn ang="0">
                  <a:pos x="T0" y="T1"/>
                </a:cxn>
                <a:cxn ang="0">
                  <a:pos x="T2" y="T3"/>
                </a:cxn>
                <a:cxn ang="0">
                  <a:pos x="T4" y="T5"/>
                </a:cxn>
              </a:cxnLst>
              <a:rect l="0" t="0" r="r" b="b"/>
              <a:pathLst>
                <a:path w="11" h="5">
                  <a:moveTo>
                    <a:pt x="2" y="3"/>
                  </a:moveTo>
                  <a:cubicBezTo>
                    <a:pt x="4" y="3"/>
                    <a:pt x="11" y="0"/>
                    <a:pt x="9" y="3"/>
                  </a:cubicBezTo>
                  <a:cubicBezTo>
                    <a:pt x="7" y="2"/>
                    <a:pt x="0" y="5"/>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3" name="Freeform 19">
              <a:extLst>
                <a:ext uri="{FF2B5EF4-FFF2-40B4-BE49-F238E27FC236}">
                  <a16:creationId xmlns:a16="http://schemas.microsoft.com/office/drawing/2014/main" id="{E42511CE-776F-4929-8490-D62415697911}"/>
                </a:ext>
              </a:extLst>
            </p:cNvPr>
            <p:cNvSpPr>
              <a:spLocks/>
            </p:cNvSpPr>
            <p:nvPr/>
          </p:nvSpPr>
          <p:spPr bwMode="auto">
            <a:xfrm>
              <a:off x="696" y="8"/>
              <a:ext cx="6" cy="4"/>
            </a:xfrm>
            <a:custGeom>
              <a:avLst/>
              <a:gdLst>
                <a:gd name="T0" fmla="*/ 1 w 6"/>
                <a:gd name="T1" fmla="*/ 0 h 4"/>
                <a:gd name="T2" fmla="*/ 6 w 6"/>
                <a:gd name="T3" fmla="*/ 2 h 4"/>
                <a:gd name="T4" fmla="*/ 1 w 6"/>
                <a:gd name="T5" fmla="*/ 0 h 4"/>
              </a:gdLst>
              <a:ahLst/>
              <a:cxnLst>
                <a:cxn ang="0">
                  <a:pos x="T0" y="T1"/>
                </a:cxn>
                <a:cxn ang="0">
                  <a:pos x="T2" y="T3"/>
                </a:cxn>
                <a:cxn ang="0">
                  <a:pos x="T4" y="T5"/>
                </a:cxn>
              </a:cxnLst>
              <a:rect l="0" t="0" r="r" b="b"/>
              <a:pathLst>
                <a:path w="6" h="4">
                  <a:moveTo>
                    <a:pt x="1" y="0"/>
                  </a:moveTo>
                  <a:cubicBezTo>
                    <a:pt x="3" y="1"/>
                    <a:pt x="5" y="0"/>
                    <a:pt x="6" y="2"/>
                  </a:cubicBezTo>
                  <a:cubicBezTo>
                    <a:pt x="4" y="2"/>
                    <a:pt x="0"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4" name="Freeform 20">
              <a:extLst>
                <a:ext uri="{FF2B5EF4-FFF2-40B4-BE49-F238E27FC236}">
                  <a16:creationId xmlns:a16="http://schemas.microsoft.com/office/drawing/2014/main" id="{80CC8DD1-9C3A-415F-B14D-BD26A3E1AE27}"/>
                </a:ext>
              </a:extLst>
            </p:cNvPr>
            <p:cNvSpPr>
              <a:spLocks/>
            </p:cNvSpPr>
            <p:nvPr/>
          </p:nvSpPr>
          <p:spPr bwMode="auto">
            <a:xfrm>
              <a:off x="697" y="90"/>
              <a:ext cx="8" cy="5"/>
            </a:xfrm>
            <a:custGeom>
              <a:avLst/>
              <a:gdLst>
                <a:gd name="T0" fmla="*/ 9 w 9"/>
                <a:gd name="T1" fmla="*/ 2 h 6"/>
                <a:gd name="T2" fmla="*/ 0 w 9"/>
                <a:gd name="T3" fmla="*/ 2 h 6"/>
                <a:gd name="T4" fmla="*/ 9 w 9"/>
                <a:gd name="T5" fmla="*/ 2 h 6"/>
              </a:gdLst>
              <a:ahLst/>
              <a:cxnLst>
                <a:cxn ang="0">
                  <a:pos x="T0" y="T1"/>
                </a:cxn>
                <a:cxn ang="0">
                  <a:pos x="T2" y="T3"/>
                </a:cxn>
                <a:cxn ang="0">
                  <a:pos x="T4" y="T5"/>
                </a:cxn>
              </a:cxnLst>
              <a:rect l="0" t="0" r="r" b="b"/>
              <a:pathLst>
                <a:path w="9" h="6">
                  <a:moveTo>
                    <a:pt x="9" y="2"/>
                  </a:moveTo>
                  <a:cubicBezTo>
                    <a:pt x="7" y="4"/>
                    <a:pt x="2" y="6"/>
                    <a:pt x="0" y="2"/>
                  </a:cubicBezTo>
                  <a:cubicBezTo>
                    <a:pt x="3" y="2"/>
                    <a:pt x="7"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5" name="Freeform 21">
              <a:extLst>
                <a:ext uri="{FF2B5EF4-FFF2-40B4-BE49-F238E27FC236}">
                  <a16:creationId xmlns:a16="http://schemas.microsoft.com/office/drawing/2014/main" id="{870AE41C-931C-4D1F-857C-C2AF8861B2A1}"/>
                </a:ext>
              </a:extLst>
            </p:cNvPr>
            <p:cNvSpPr>
              <a:spLocks/>
            </p:cNvSpPr>
            <p:nvPr/>
          </p:nvSpPr>
          <p:spPr bwMode="auto">
            <a:xfrm>
              <a:off x="681" y="91"/>
              <a:ext cx="15" cy="4"/>
            </a:xfrm>
            <a:custGeom>
              <a:avLst/>
              <a:gdLst>
                <a:gd name="T0" fmla="*/ 12 w 17"/>
                <a:gd name="T1" fmla="*/ 5 h 5"/>
                <a:gd name="T2" fmla="*/ 0 w 17"/>
                <a:gd name="T3" fmla="*/ 3 h 5"/>
                <a:gd name="T4" fmla="*/ 17 w 17"/>
                <a:gd name="T5" fmla="*/ 3 h 5"/>
                <a:gd name="T6" fmla="*/ 12 w 17"/>
                <a:gd name="T7" fmla="*/ 5 h 5"/>
              </a:gdLst>
              <a:ahLst/>
              <a:cxnLst>
                <a:cxn ang="0">
                  <a:pos x="T0" y="T1"/>
                </a:cxn>
                <a:cxn ang="0">
                  <a:pos x="T2" y="T3"/>
                </a:cxn>
                <a:cxn ang="0">
                  <a:pos x="T4" y="T5"/>
                </a:cxn>
                <a:cxn ang="0">
                  <a:pos x="T6" y="T7"/>
                </a:cxn>
              </a:cxnLst>
              <a:rect l="0" t="0" r="r" b="b"/>
              <a:pathLst>
                <a:path w="17" h="5">
                  <a:moveTo>
                    <a:pt x="12" y="5"/>
                  </a:moveTo>
                  <a:cubicBezTo>
                    <a:pt x="6" y="5"/>
                    <a:pt x="4" y="5"/>
                    <a:pt x="0" y="3"/>
                  </a:cubicBezTo>
                  <a:cubicBezTo>
                    <a:pt x="6" y="3"/>
                    <a:pt x="13" y="0"/>
                    <a:pt x="17" y="3"/>
                  </a:cubicBezTo>
                  <a:cubicBezTo>
                    <a:pt x="14" y="4"/>
                    <a:pt x="10" y="2"/>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6" name="Freeform 22">
              <a:extLst>
                <a:ext uri="{FF2B5EF4-FFF2-40B4-BE49-F238E27FC236}">
                  <a16:creationId xmlns:a16="http://schemas.microsoft.com/office/drawing/2014/main" id="{AF34D2B2-E973-487A-A136-28AF8FD7A865}"/>
                </a:ext>
              </a:extLst>
            </p:cNvPr>
            <p:cNvSpPr>
              <a:spLocks/>
            </p:cNvSpPr>
            <p:nvPr/>
          </p:nvSpPr>
          <p:spPr bwMode="auto">
            <a:xfrm>
              <a:off x="643" y="3"/>
              <a:ext cx="23" cy="5"/>
            </a:xfrm>
            <a:custGeom>
              <a:avLst/>
              <a:gdLst>
                <a:gd name="T0" fmla="*/ 0 w 26"/>
                <a:gd name="T1" fmla="*/ 4 h 6"/>
                <a:gd name="T2" fmla="*/ 26 w 26"/>
                <a:gd name="T3" fmla="*/ 3 h 6"/>
                <a:gd name="T4" fmla="*/ 0 w 26"/>
                <a:gd name="T5" fmla="*/ 4 h 6"/>
              </a:gdLst>
              <a:ahLst/>
              <a:cxnLst>
                <a:cxn ang="0">
                  <a:pos x="T0" y="T1"/>
                </a:cxn>
                <a:cxn ang="0">
                  <a:pos x="T2" y="T3"/>
                </a:cxn>
                <a:cxn ang="0">
                  <a:pos x="T4" y="T5"/>
                </a:cxn>
              </a:cxnLst>
              <a:rect l="0" t="0" r="r" b="b"/>
              <a:pathLst>
                <a:path w="26" h="6">
                  <a:moveTo>
                    <a:pt x="0" y="4"/>
                  </a:moveTo>
                  <a:cubicBezTo>
                    <a:pt x="10" y="3"/>
                    <a:pt x="21" y="0"/>
                    <a:pt x="26" y="3"/>
                  </a:cubicBezTo>
                  <a:cubicBezTo>
                    <a:pt x="18" y="6"/>
                    <a:pt x="8" y="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7" name="Freeform 23">
              <a:extLst>
                <a:ext uri="{FF2B5EF4-FFF2-40B4-BE49-F238E27FC236}">
                  <a16:creationId xmlns:a16="http://schemas.microsoft.com/office/drawing/2014/main" id="{9EA6B6B0-DFCC-4647-A6D6-6EAC9AB8ADCF}"/>
                </a:ext>
              </a:extLst>
            </p:cNvPr>
            <p:cNvSpPr>
              <a:spLocks/>
            </p:cNvSpPr>
            <p:nvPr/>
          </p:nvSpPr>
          <p:spPr bwMode="auto">
            <a:xfrm>
              <a:off x="656" y="12"/>
              <a:ext cx="9" cy="4"/>
            </a:xfrm>
            <a:custGeom>
              <a:avLst/>
              <a:gdLst>
                <a:gd name="T0" fmla="*/ 10 w 10"/>
                <a:gd name="T1" fmla="*/ 2 h 5"/>
                <a:gd name="T2" fmla="*/ 0 w 10"/>
                <a:gd name="T3" fmla="*/ 1 h 5"/>
                <a:gd name="T4" fmla="*/ 10 w 10"/>
                <a:gd name="T5" fmla="*/ 2 h 5"/>
              </a:gdLst>
              <a:ahLst/>
              <a:cxnLst>
                <a:cxn ang="0">
                  <a:pos x="T0" y="T1"/>
                </a:cxn>
                <a:cxn ang="0">
                  <a:pos x="T2" y="T3"/>
                </a:cxn>
                <a:cxn ang="0">
                  <a:pos x="T4" y="T5"/>
                </a:cxn>
              </a:cxnLst>
              <a:rect l="0" t="0" r="r" b="b"/>
              <a:pathLst>
                <a:path w="10" h="5">
                  <a:moveTo>
                    <a:pt x="10" y="2"/>
                  </a:moveTo>
                  <a:cubicBezTo>
                    <a:pt x="7" y="3"/>
                    <a:pt x="4" y="5"/>
                    <a:pt x="0" y="1"/>
                  </a:cubicBezTo>
                  <a:cubicBezTo>
                    <a:pt x="3" y="3"/>
                    <a:pt x="8" y="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8" name="Freeform 24">
              <a:extLst>
                <a:ext uri="{FF2B5EF4-FFF2-40B4-BE49-F238E27FC236}">
                  <a16:creationId xmlns:a16="http://schemas.microsoft.com/office/drawing/2014/main" id="{CF86BF2F-2A47-4644-89A6-A472428C2F1B}"/>
                </a:ext>
              </a:extLst>
            </p:cNvPr>
            <p:cNvSpPr>
              <a:spLocks/>
            </p:cNvSpPr>
            <p:nvPr/>
          </p:nvSpPr>
          <p:spPr bwMode="auto">
            <a:xfrm>
              <a:off x="621" y="96"/>
              <a:ext cx="40" cy="6"/>
            </a:xfrm>
            <a:custGeom>
              <a:avLst/>
              <a:gdLst>
                <a:gd name="T0" fmla="*/ 0 w 45"/>
                <a:gd name="T1" fmla="*/ 4 h 6"/>
                <a:gd name="T2" fmla="*/ 45 w 45"/>
                <a:gd name="T3" fmla="*/ 1 h 6"/>
                <a:gd name="T4" fmla="*/ 0 w 45"/>
                <a:gd name="T5" fmla="*/ 4 h 6"/>
              </a:gdLst>
              <a:ahLst/>
              <a:cxnLst>
                <a:cxn ang="0">
                  <a:pos x="T0" y="T1"/>
                </a:cxn>
                <a:cxn ang="0">
                  <a:pos x="T2" y="T3"/>
                </a:cxn>
                <a:cxn ang="0">
                  <a:pos x="T4" y="T5"/>
                </a:cxn>
              </a:cxnLst>
              <a:rect l="0" t="0" r="r" b="b"/>
              <a:pathLst>
                <a:path w="45" h="6">
                  <a:moveTo>
                    <a:pt x="0" y="4"/>
                  </a:moveTo>
                  <a:cubicBezTo>
                    <a:pt x="13" y="2"/>
                    <a:pt x="27" y="0"/>
                    <a:pt x="45" y="1"/>
                  </a:cubicBezTo>
                  <a:cubicBezTo>
                    <a:pt x="29" y="3"/>
                    <a:pt x="13" y="6"/>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9" name="Freeform 25">
              <a:extLst>
                <a:ext uri="{FF2B5EF4-FFF2-40B4-BE49-F238E27FC236}">
                  <a16:creationId xmlns:a16="http://schemas.microsoft.com/office/drawing/2014/main" id="{FD1FDAF6-1CE7-4885-B34B-1E6AEB79867A}"/>
                </a:ext>
              </a:extLst>
            </p:cNvPr>
            <p:cNvSpPr>
              <a:spLocks/>
            </p:cNvSpPr>
            <p:nvPr/>
          </p:nvSpPr>
          <p:spPr bwMode="auto">
            <a:xfrm>
              <a:off x="633" y="13"/>
              <a:ext cx="4" cy="5"/>
            </a:xfrm>
            <a:custGeom>
              <a:avLst/>
              <a:gdLst>
                <a:gd name="T0" fmla="*/ 0 w 5"/>
                <a:gd name="T1" fmla="*/ 3 h 6"/>
                <a:gd name="T2" fmla="*/ 2 w 5"/>
                <a:gd name="T3" fmla="*/ 2 h 6"/>
                <a:gd name="T4" fmla="*/ 1 w 5"/>
                <a:gd name="T5" fmla="*/ 1 h 6"/>
                <a:gd name="T6" fmla="*/ 5 w 5"/>
                <a:gd name="T7" fmla="*/ 3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1" y="3"/>
                    <a:pt x="2" y="3"/>
                    <a:pt x="2" y="2"/>
                  </a:cubicBezTo>
                  <a:cubicBezTo>
                    <a:pt x="2" y="2"/>
                    <a:pt x="1" y="2"/>
                    <a:pt x="1" y="1"/>
                  </a:cubicBezTo>
                  <a:cubicBezTo>
                    <a:pt x="3" y="0"/>
                    <a:pt x="5" y="1"/>
                    <a:pt x="5" y="3"/>
                  </a:cubicBezTo>
                  <a:cubicBezTo>
                    <a:pt x="4" y="5"/>
                    <a:pt x="0" y="6"/>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0" name="Freeform 26">
              <a:extLst>
                <a:ext uri="{FF2B5EF4-FFF2-40B4-BE49-F238E27FC236}">
                  <a16:creationId xmlns:a16="http://schemas.microsoft.com/office/drawing/2014/main" id="{1230A2AC-DA51-4092-BAF4-F891E30EEDCF}"/>
                </a:ext>
              </a:extLst>
            </p:cNvPr>
            <p:cNvSpPr>
              <a:spLocks/>
            </p:cNvSpPr>
            <p:nvPr/>
          </p:nvSpPr>
          <p:spPr bwMode="auto">
            <a:xfrm>
              <a:off x="628" y="15"/>
              <a:ext cx="4" cy="4"/>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2"/>
                    <a:pt x="4" y="0"/>
                    <a:pt x="5" y="3"/>
                  </a:cubicBezTo>
                  <a:cubicBezTo>
                    <a:pt x="4" y="3"/>
                    <a:pt x="1"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1" name="Freeform 27">
              <a:extLst>
                <a:ext uri="{FF2B5EF4-FFF2-40B4-BE49-F238E27FC236}">
                  <a16:creationId xmlns:a16="http://schemas.microsoft.com/office/drawing/2014/main" id="{EC5DC202-9D67-4D22-8F40-CA71056C0A58}"/>
                </a:ext>
              </a:extLst>
            </p:cNvPr>
            <p:cNvSpPr>
              <a:spLocks/>
            </p:cNvSpPr>
            <p:nvPr/>
          </p:nvSpPr>
          <p:spPr bwMode="auto">
            <a:xfrm>
              <a:off x="619" y="15"/>
              <a:ext cx="8" cy="3"/>
            </a:xfrm>
            <a:custGeom>
              <a:avLst/>
              <a:gdLst>
                <a:gd name="T0" fmla="*/ 9 w 9"/>
                <a:gd name="T1" fmla="*/ 3 h 4"/>
                <a:gd name="T2" fmla="*/ 0 w 9"/>
                <a:gd name="T3" fmla="*/ 4 h 4"/>
                <a:gd name="T4" fmla="*/ 9 w 9"/>
                <a:gd name="T5" fmla="*/ 3 h 4"/>
              </a:gdLst>
              <a:ahLst/>
              <a:cxnLst>
                <a:cxn ang="0">
                  <a:pos x="T0" y="T1"/>
                </a:cxn>
                <a:cxn ang="0">
                  <a:pos x="T2" y="T3"/>
                </a:cxn>
                <a:cxn ang="0">
                  <a:pos x="T4" y="T5"/>
                </a:cxn>
              </a:cxnLst>
              <a:rect l="0" t="0" r="r" b="b"/>
              <a:pathLst>
                <a:path w="9" h="4">
                  <a:moveTo>
                    <a:pt x="9" y="3"/>
                  </a:moveTo>
                  <a:cubicBezTo>
                    <a:pt x="8" y="4"/>
                    <a:pt x="3" y="3"/>
                    <a:pt x="0" y="4"/>
                  </a:cubicBezTo>
                  <a:cubicBezTo>
                    <a:pt x="0" y="0"/>
                    <a:pt x="9" y="1"/>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2" name="Freeform 28">
              <a:extLst>
                <a:ext uri="{FF2B5EF4-FFF2-40B4-BE49-F238E27FC236}">
                  <a16:creationId xmlns:a16="http://schemas.microsoft.com/office/drawing/2014/main" id="{9E457314-93BD-48B4-A30D-DDF5BEB69191}"/>
                </a:ext>
              </a:extLst>
            </p:cNvPr>
            <p:cNvSpPr>
              <a:spLocks/>
            </p:cNvSpPr>
            <p:nvPr/>
          </p:nvSpPr>
          <p:spPr bwMode="auto">
            <a:xfrm>
              <a:off x="596" y="8"/>
              <a:ext cx="7" cy="5"/>
            </a:xfrm>
            <a:custGeom>
              <a:avLst/>
              <a:gdLst>
                <a:gd name="T0" fmla="*/ 7 w 7"/>
                <a:gd name="T1" fmla="*/ 2 h 5"/>
                <a:gd name="T2" fmla="*/ 0 w 7"/>
                <a:gd name="T3" fmla="*/ 1 h 5"/>
                <a:gd name="T4" fmla="*/ 7 w 7"/>
                <a:gd name="T5" fmla="*/ 2 h 5"/>
              </a:gdLst>
              <a:ahLst/>
              <a:cxnLst>
                <a:cxn ang="0">
                  <a:pos x="T0" y="T1"/>
                </a:cxn>
                <a:cxn ang="0">
                  <a:pos x="T2" y="T3"/>
                </a:cxn>
                <a:cxn ang="0">
                  <a:pos x="T4" y="T5"/>
                </a:cxn>
              </a:cxnLst>
              <a:rect l="0" t="0" r="r" b="b"/>
              <a:pathLst>
                <a:path w="7" h="5">
                  <a:moveTo>
                    <a:pt x="7" y="2"/>
                  </a:moveTo>
                  <a:cubicBezTo>
                    <a:pt x="5" y="4"/>
                    <a:pt x="0" y="5"/>
                    <a:pt x="0" y="1"/>
                  </a:cubicBezTo>
                  <a:cubicBezTo>
                    <a:pt x="3" y="1"/>
                    <a:pt x="5"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3" name="Freeform 29">
              <a:extLst>
                <a:ext uri="{FF2B5EF4-FFF2-40B4-BE49-F238E27FC236}">
                  <a16:creationId xmlns:a16="http://schemas.microsoft.com/office/drawing/2014/main" id="{02EDB3FA-5960-4621-9DA3-B7D766C8E57F}"/>
                </a:ext>
              </a:extLst>
            </p:cNvPr>
            <p:cNvSpPr>
              <a:spLocks/>
            </p:cNvSpPr>
            <p:nvPr/>
          </p:nvSpPr>
          <p:spPr bwMode="auto">
            <a:xfrm>
              <a:off x="579" y="17"/>
              <a:ext cx="14" cy="4"/>
            </a:xfrm>
            <a:custGeom>
              <a:avLst/>
              <a:gdLst>
                <a:gd name="T0" fmla="*/ 16 w 16"/>
                <a:gd name="T1" fmla="*/ 3 h 4"/>
                <a:gd name="T2" fmla="*/ 10 w 16"/>
                <a:gd name="T3" fmla="*/ 3 h 4"/>
                <a:gd name="T4" fmla="*/ 16 w 16"/>
                <a:gd name="T5" fmla="*/ 3 h 4"/>
              </a:gdLst>
              <a:ahLst/>
              <a:cxnLst>
                <a:cxn ang="0">
                  <a:pos x="T0" y="T1"/>
                </a:cxn>
                <a:cxn ang="0">
                  <a:pos x="T2" y="T3"/>
                </a:cxn>
                <a:cxn ang="0">
                  <a:pos x="T4" y="T5"/>
                </a:cxn>
              </a:cxnLst>
              <a:rect l="0" t="0" r="r" b="b"/>
              <a:pathLst>
                <a:path w="16" h="4">
                  <a:moveTo>
                    <a:pt x="16" y="3"/>
                  </a:moveTo>
                  <a:cubicBezTo>
                    <a:pt x="12" y="4"/>
                    <a:pt x="12" y="3"/>
                    <a:pt x="10" y="3"/>
                  </a:cubicBezTo>
                  <a:cubicBezTo>
                    <a:pt x="0" y="3"/>
                    <a:pt x="14" y="0"/>
                    <a:pt x="1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4" name="Freeform 30">
              <a:extLst>
                <a:ext uri="{FF2B5EF4-FFF2-40B4-BE49-F238E27FC236}">
                  <a16:creationId xmlns:a16="http://schemas.microsoft.com/office/drawing/2014/main" id="{4056484C-9A84-4B2D-9C93-D6816066DAC8}"/>
                </a:ext>
              </a:extLst>
            </p:cNvPr>
            <p:cNvSpPr>
              <a:spLocks/>
            </p:cNvSpPr>
            <p:nvPr/>
          </p:nvSpPr>
          <p:spPr bwMode="auto">
            <a:xfrm>
              <a:off x="563" y="101"/>
              <a:ext cx="41" cy="5"/>
            </a:xfrm>
            <a:custGeom>
              <a:avLst/>
              <a:gdLst>
                <a:gd name="T0" fmla="*/ 0 w 46"/>
                <a:gd name="T1" fmla="*/ 6 h 6"/>
                <a:gd name="T2" fmla="*/ 46 w 46"/>
                <a:gd name="T3" fmla="*/ 2 h 6"/>
                <a:gd name="T4" fmla="*/ 0 w 46"/>
                <a:gd name="T5" fmla="*/ 6 h 6"/>
              </a:gdLst>
              <a:ahLst/>
              <a:cxnLst>
                <a:cxn ang="0">
                  <a:pos x="T0" y="T1"/>
                </a:cxn>
                <a:cxn ang="0">
                  <a:pos x="T2" y="T3"/>
                </a:cxn>
                <a:cxn ang="0">
                  <a:pos x="T4" y="T5"/>
                </a:cxn>
              </a:cxnLst>
              <a:rect l="0" t="0" r="r" b="b"/>
              <a:pathLst>
                <a:path w="46" h="6">
                  <a:moveTo>
                    <a:pt x="0" y="6"/>
                  </a:moveTo>
                  <a:cubicBezTo>
                    <a:pt x="11" y="1"/>
                    <a:pt x="37" y="0"/>
                    <a:pt x="46" y="2"/>
                  </a:cubicBezTo>
                  <a:cubicBezTo>
                    <a:pt x="29" y="3"/>
                    <a:pt x="16"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5" name="Freeform 31">
              <a:extLst>
                <a:ext uri="{FF2B5EF4-FFF2-40B4-BE49-F238E27FC236}">
                  <a16:creationId xmlns:a16="http://schemas.microsoft.com/office/drawing/2014/main" id="{43352368-01F9-4F89-9FA9-4162A9A20503}"/>
                </a:ext>
              </a:extLst>
            </p:cNvPr>
            <p:cNvSpPr>
              <a:spLocks/>
            </p:cNvSpPr>
            <p:nvPr/>
          </p:nvSpPr>
          <p:spPr bwMode="auto">
            <a:xfrm>
              <a:off x="564" y="10"/>
              <a:ext cx="19" cy="4"/>
            </a:xfrm>
            <a:custGeom>
              <a:avLst/>
              <a:gdLst>
                <a:gd name="T0" fmla="*/ 19 w 21"/>
                <a:gd name="T1" fmla="*/ 3 h 4"/>
                <a:gd name="T2" fmla="*/ 10 w 21"/>
                <a:gd name="T3" fmla="*/ 3 h 4"/>
                <a:gd name="T4" fmla="*/ 21 w 21"/>
                <a:gd name="T5" fmla="*/ 1 h 4"/>
                <a:gd name="T6" fmla="*/ 19 w 21"/>
                <a:gd name="T7" fmla="*/ 3 h 4"/>
              </a:gdLst>
              <a:ahLst/>
              <a:cxnLst>
                <a:cxn ang="0">
                  <a:pos x="T0" y="T1"/>
                </a:cxn>
                <a:cxn ang="0">
                  <a:pos x="T2" y="T3"/>
                </a:cxn>
                <a:cxn ang="0">
                  <a:pos x="T4" y="T5"/>
                </a:cxn>
                <a:cxn ang="0">
                  <a:pos x="T6" y="T7"/>
                </a:cxn>
              </a:cxnLst>
              <a:rect l="0" t="0" r="r" b="b"/>
              <a:pathLst>
                <a:path w="21" h="4">
                  <a:moveTo>
                    <a:pt x="19" y="3"/>
                  </a:moveTo>
                  <a:cubicBezTo>
                    <a:pt x="14" y="4"/>
                    <a:pt x="13" y="3"/>
                    <a:pt x="10" y="3"/>
                  </a:cubicBezTo>
                  <a:cubicBezTo>
                    <a:pt x="0" y="0"/>
                    <a:pt x="20" y="1"/>
                    <a:pt x="21" y="1"/>
                  </a:cubicBezTo>
                  <a:cubicBezTo>
                    <a:pt x="20" y="2"/>
                    <a:pt x="19" y="2"/>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6" name="Freeform 32">
              <a:extLst>
                <a:ext uri="{FF2B5EF4-FFF2-40B4-BE49-F238E27FC236}">
                  <a16:creationId xmlns:a16="http://schemas.microsoft.com/office/drawing/2014/main" id="{8D278833-C5BE-4573-86C1-ABE90D1FB983}"/>
                </a:ext>
              </a:extLst>
            </p:cNvPr>
            <p:cNvSpPr>
              <a:spLocks/>
            </p:cNvSpPr>
            <p:nvPr/>
          </p:nvSpPr>
          <p:spPr bwMode="auto">
            <a:xfrm>
              <a:off x="558" y="19"/>
              <a:ext cx="7" cy="6"/>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4" y="4"/>
                    <a:pt x="6" y="0"/>
                    <a:pt x="8" y="3"/>
                  </a:cubicBezTo>
                  <a:cubicBezTo>
                    <a:pt x="6" y="3"/>
                    <a:pt x="0"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7" name="Freeform 33">
              <a:extLst>
                <a:ext uri="{FF2B5EF4-FFF2-40B4-BE49-F238E27FC236}">
                  <a16:creationId xmlns:a16="http://schemas.microsoft.com/office/drawing/2014/main" id="{5245BCE7-072C-4AED-B47C-F19BCB77E004}"/>
                </a:ext>
              </a:extLst>
            </p:cNvPr>
            <p:cNvSpPr>
              <a:spLocks/>
            </p:cNvSpPr>
            <p:nvPr/>
          </p:nvSpPr>
          <p:spPr bwMode="auto">
            <a:xfrm>
              <a:off x="522" y="13"/>
              <a:ext cx="33" cy="4"/>
            </a:xfrm>
            <a:custGeom>
              <a:avLst/>
              <a:gdLst>
                <a:gd name="T0" fmla="*/ 22 w 38"/>
                <a:gd name="T1" fmla="*/ 5 h 5"/>
                <a:gd name="T2" fmla="*/ 0 w 38"/>
                <a:gd name="T3" fmla="*/ 4 h 5"/>
                <a:gd name="T4" fmla="*/ 38 w 38"/>
                <a:gd name="T5" fmla="*/ 1 h 5"/>
                <a:gd name="T6" fmla="*/ 22 w 38"/>
                <a:gd name="T7" fmla="*/ 5 h 5"/>
              </a:gdLst>
              <a:ahLst/>
              <a:cxnLst>
                <a:cxn ang="0">
                  <a:pos x="T0" y="T1"/>
                </a:cxn>
                <a:cxn ang="0">
                  <a:pos x="T2" y="T3"/>
                </a:cxn>
                <a:cxn ang="0">
                  <a:pos x="T4" y="T5"/>
                </a:cxn>
                <a:cxn ang="0">
                  <a:pos x="T6" y="T7"/>
                </a:cxn>
              </a:cxnLst>
              <a:rect l="0" t="0" r="r" b="b"/>
              <a:pathLst>
                <a:path w="38" h="5">
                  <a:moveTo>
                    <a:pt x="22" y="5"/>
                  </a:moveTo>
                  <a:cubicBezTo>
                    <a:pt x="14" y="5"/>
                    <a:pt x="5" y="5"/>
                    <a:pt x="0" y="4"/>
                  </a:cubicBezTo>
                  <a:cubicBezTo>
                    <a:pt x="15" y="3"/>
                    <a:pt x="24" y="0"/>
                    <a:pt x="38" y="1"/>
                  </a:cubicBezTo>
                  <a:cubicBezTo>
                    <a:pt x="32" y="2"/>
                    <a:pt x="27" y="4"/>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8" name="Freeform 34">
              <a:extLst>
                <a:ext uri="{FF2B5EF4-FFF2-40B4-BE49-F238E27FC236}">
                  <a16:creationId xmlns:a16="http://schemas.microsoft.com/office/drawing/2014/main" id="{0EA57C0D-07CD-4040-8288-2D7F72E70FC5}"/>
                </a:ext>
              </a:extLst>
            </p:cNvPr>
            <p:cNvSpPr>
              <a:spLocks/>
            </p:cNvSpPr>
            <p:nvPr/>
          </p:nvSpPr>
          <p:spPr bwMode="auto">
            <a:xfrm>
              <a:off x="546" y="22"/>
              <a:ext cx="6" cy="3"/>
            </a:xfrm>
            <a:custGeom>
              <a:avLst/>
              <a:gdLst>
                <a:gd name="T0" fmla="*/ 0 w 7"/>
                <a:gd name="T1" fmla="*/ 2 h 4"/>
                <a:gd name="T2" fmla="*/ 7 w 7"/>
                <a:gd name="T3" fmla="*/ 3 h 4"/>
                <a:gd name="T4" fmla="*/ 0 w 7"/>
                <a:gd name="T5" fmla="*/ 2 h 4"/>
              </a:gdLst>
              <a:ahLst/>
              <a:cxnLst>
                <a:cxn ang="0">
                  <a:pos x="T0" y="T1"/>
                </a:cxn>
                <a:cxn ang="0">
                  <a:pos x="T2" y="T3"/>
                </a:cxn>
                <a:cxn ang="0">
                  <a:pos x="T4" y="T5"/>
                </a:cxn>
              </a:cxnLst>
              <a:rect l="0" t="0" r="r" b="b"/>
              <a:pathLst>
                <a:path w="7" h="4">
                  <a:moveTo>
                    <a:pt x="0" y="2"/>
                  </a:moveTo>
                  <a:cubicBezTo>
                    <a:pt x="3" y="1"/>
                    <a:pt x="5" y="0"/>
                    <a:pt x="7" y="3"/>
                  </a:cubicBezTo>
                  <a:cubicBezTo>
                    <a:pt x="4" y="1"/>
                    <a:pt x="2"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9" name="Freeform 35">
              <a:extLst>
                <a:ext uri="{FF2B5EF4-FFF2-40B4-BE49-F238E27FC236}">
                  <a16:creationId xmlns:a16="http://schemas.microsoft.com/office/drawing/2014/main" id="{0DF640EE-918F-4002-B9DD-E766C5D52A3A}"/>
                </a:ext>
              </a:extLst>
            </p:cNvPr>
            <p:cNvSpPr>
              <a:spLocks/>
            </p:cNvSpPr>
            <p:nvPr/>
          </p:nvSpPr>
          <p:spPr bwMode="auto">
            <a:xfrm>
              <a:off x="531" y="125"/>
              <a:ext cx="10" cy="3"/>
            </a:xfrm>
            <a:custGeom>
              <a:avLst/>
              <a:gdLst>
                <a:gd name="T0" fmla="*/ 2 w 11"/>
                <a:gd name="T1" fmla="*/ 2 h 4"/>
                <a:gd name="T2" fmla="*/ 9 w 11"/>
                <a:gd name="T3" fmla="*/ 2 h 4"/>
                <a:gd name="T4" fmla="*/ 2 w 11"/>
                <a:gd name="T5" fmla="*/ 2 h 4"/>
              </a:gdLst>
              <a:ahLst/>
              <a:cxnLst>
                <a:cxn ang="0">
                  <a:pos x="T0" y="T1"/>
                </a:cxn>
                <a:cxn ang="0">
                  <a:pos x="T2" y="T3"/>
                </a:cxn>
                <a:cxn ang="0">
                  <a:pos x="T4" y="T5"/>
                </a:cxn>
              </a:cxnLst>
              <a:rect l="0" t="0" r="r" b="b"/>
              <a:pathLst>
                <a:path w="11" h="4">
                  <a:moveTo>
                    <a:pt x="2" y="2"/>
                  </a:moveTo>
                  <a:cubicBezTo>
                    <a:pt x="4" y="2"/>
                    <a:pt x="11" y="0"/>
                    <a:pt x="9" y="2"/>
                  </a:cubicBezTo>
                  <a:cubicBezTo>
                    <a:pt x="7" y="2"/>
                    <a:pt x="0"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0" name="Freeform 36">
              <a:extLst>
                <a:ext uri="{FF2B5EF4-FFF2-40B4-BE49-F238E27FC236}">
                  <a16:creationId xmlns:a16="http://schemas.microsoft.com/office/drawing/2014/main" id="{DE0ADA6F-F3D8-4FF3-B9C0-0F4CC0C6361A}"/>
                </a:ext>
              </a:extLst>
            </p:cNvPr>
            <p:cNvSpPr>
              <a:spLocks/>
            </p:cNvSpPr>
            <p:nvPr/>
          </p:nvSpPr>
          <p:spPr bwMode="auto">
            <a:xfrm>
              <a:off x="472" y="127"/>
              <a:ext cx="58" cy="8"/>
            </a:xfrm>
            <a:custGeom>
              <a:avLst/>
              <a:gdLst>
                <a:gd name="T0" fmla="*/ 65 w 65"/>
                <a:gd name="T1" fmla="*/ 1 h 9"/>
                <a:gd name="T2" fmla="*/ 15 w 65"/>
                <a:gd name="T3" fmla="*/ 5 h 9"/>
                <a:gd name="T4" fmla="*/ 0 w 65"/>
                <a:gd name="T5" fmla="*/ 4 h 9"/>
                <a:gd name="T6" fmla="*/ 65 w 65"/>
                <a:gd name="T7" fmla="*/ 1 h 9"/>
              </a:gdLst>
              <a:ahLst/>
              <a:cxnLst>
                <a:cxn ang="0">
                  <a:pos x="T0" y="T1"/>
                </a:cxn>
                <a:cxn ang="0">
                  <a:pos x="T2" y="T3"/>
                </a:cxn>
                <a:cxn ang="0">
                  <a:pos x="T4" y="T5"/>
                </a:cxn>
                <a:cxn ang="0">
                  <a:pos x="T6" y="T7"/>
                </a:cxn>
              </a:cxnLst>
              <a:rect l="0" t="0" r="r" b="b"/>
              <a:pathLst>
                <a:path w="65" h="9">
                  <a:moveTo>
                    <a:pt x="65" y="1"/>
                  </a:moveTo>
                  <a:cubicBezTo>
                    <a:pt x="45" y="4"/>
                    <a:pt x="32" y="4"/>
                    <a:pt x="15" y="5"/>
                  </a:cubicBezTo>
                  <a:cubicBezTo>
                    <a:pt x="11" y="6"/>
                    <a:pt x="4" y="9"/>
                    <a:pt x="0" y="4"/>
                  </a:cubicBezTo>
                  <a:cubicBezTo>
                    <a:pt x="23" y="5"/>
                    <a:pt x="45" y="0"/>
                    <a:pt x="6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1" name="Freeform 37">
              <a:extLst>
                <a:ext uri="{FF2B5EF4-FFF2-40B4-BE49-F238E27FC236}">
                  <a16:creationId xmlns:a16="http://schemas.microsoft.com/office/drawing/2014/main" id="{2A66B4BA-1E1D-4D9B-B52F-FF5A3B046618}"/>
                </a:ext>
              </a:extLst>
            </p:cNvPr>
            <p:cNvSpPr>
              <a:spLocks/>
            </p:cNvSpPr>
            <p:nvPr/>
          </p:nvSpPr>
          <p:spPr bwMode="auto">
            <a:xfrm>
              <a:off x="512" y="107"/>
              <a:ext cx="15" cy="4"/>
            </a:xfrm>
            <a:custGeom>
              <a:avLst/>
              <a:gdLst>
                <a:gd name="T0" fmla="*/ 17 w 17"/>
                <a:gd name="T1" fmla="*/ 2 h 5"/>
                <a:gd name="T2" fmla="*/ 0 w 17"/>
                <a:gd name="T3" fmla="*/ 2 h 5"/>
                <a:gd name="T4" fmla="*/ 17 w 17"/>
                <a:gd name="T5" fmla="*/ 0 h 5"/>
                <a:gd name="T6" fmla="*/ 17 w 17"/>
                <a:gd name="T7" fmla="*/ 2 h 5"/>
              </a:gdLst>
              <a:ahLst/>
              <a:cxnLst>
                <a:cxn ang="0">
                  <a:pos x="T0" y="T1"/>
                </a:cxn>
                <a:cxn ang="0">
                  <a:pos x="T2" y="T3"/>
                </a:cxn>
                <a:cxn ang="0">
                  <a:pos x="T4" y="T5"/>
                </a:cxn>
                <a:cxn ang="0">
                  <a:pos x="T6" y="T7"/>
                </a:cxn>
              </a:cxnLst>
              <a:rect l="0" t="0" r="r" b="b"/>
              <a:pathLst>
                <a:path w="17" h="5">
                  <a:moveTo>
                    <a:pt x="17" y="2"/>
                  </a:moveTo>
                  <a:cubicBezTo>
                    <a:pt x="11" y="1"/>
                    <a:pt x="4" y="5"/>
                    <a:pt x="0" y="2"/>
                  </a:cubicBezTo>
                  <a:cubicBezTo>
                    <a:pt x="6" y="0"/>
                    <a:pt x="10" y="1"/>
                    <a:pt x="17" y="0"/>
                  </a:cubicBezTo>
                  <a:cubicBezTo>
                    <a:pt x="17" y="1"/>
                    <a:pt x="17" y="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2" name="Freeform 38">
              <a:extLst>
                <a:ext uri="{FF2B5EF4-FFF2-40B4-BE49-F238E27FC236}">
                  <a16:creationId xmlns:a16="http://schemas.microsoft.com/office/drawing/2014/main" id="{2AC4B9D8-3514-4DC6-A6C4-805B6C37BCFE}"/>
                </a:ext>
              </a:extLst>
            </p:cNvPr>
            <p:cNvSpPr>
              <a:spLocks/>
            </p:cNvSpPr>
            <p:nvPr/>
          </p:nvSpPr>
          <p:spPr bwMode="auto">
            <a:xfrm>
              <a:off x="510" y="24"/>
              <a:ext cx="4" cy="4"/>
            </a:xfrm>
            <a:custGeom>
              <a:avLst/>
              <a:gdLst>
                <a:gd name="T0" fmla="*/ 5 w 5"/>
                <a:gd name="T1" fmla="*/ 3 h 5"/>
                <a:gd name="T2" fmla="*/ 0 w 5"/>
                <a:gd name="T3" fmla="*/ 2 h 5"/>
                <a:gd name="T4" fmla="*/ 5 w 5"/>
                <a:gd name="T5" fmla="*/ 3 h 5"/>
              </a:gdLst>
              <a:ahLst/>
              <a:cxnLst>
                <a:cxn ang="0">
                  <a:pos x="T0" y="T1"/>
                </a:cxn>
                <a:cxn ang="0">
                  <a:pos x="T2" y="T3"/>
                </a:cxn>
                <a:cxn ang="0">
                  <a:pos x="T4" y="T5"/>
                </a:cxn>
              </a:cxnLst>
              <a:rect l="0" t="0" r="r" b="b"/>
              <a:pathLst>
                <a:path w="5" h="5">
                  <a:moveTo>
                    <a:pt x="5" y="3"/>
                  </a:moveTo>
                  <a:cubicBezTo>
                    <a:pt x="3" y="4"/>
                    <a:pt x="0" y="5"/>
                    <a:pt x="0" y="2"/>
                  </a:cubicBezTo>
                  <a:cubicBezTo>
                    <a:pt x="1" y="0"/>
                    <a:pt x="4" y="2"/>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3" name="Freeform 39">
              <a:extLst>
                <a:ext uri="{FF2B5EF4-FFF2-40B4-BE49-F238E27FC236}">
                  <a16:creationId xmlns:a16="http://schemas.microsoft.com/office/drawing/2014/main" id="{391F75D5-2073-46C3-94AA-22C9C55A846F}"/>
                </a:ext>
              </a:extLst>
            </p:cNvPr>
            <p:cNvSpPr>
              <a:spLocks/>
            </p:cNvSpPr>
            <p:nvPr/>
          </p:nvSpPr>
          <p:spPr bwMode="auto">
            <a:xfrm>
              <a:off x="495" y="15"/>
              <a:ext cx="12" cy="5"/>
            </a:xfrm>
            <a:custGeom>
              <a:avLst/>
              <a:gdLst>
                <a:gd name="T0" fmla="*/ 13 w 14"/>
                <a:gd name="T1" fmla="*/ 4 h 5"/>
                <a:gd name="T2" fmla="*/ 9 w 14"/>
                <a:gd name="T3" fmla="*/ 2 h 5"/>
                <a:gd name="T4" fmla="*/ 13 w 14"/>
                <a:gd name="T5" fmla="*/ 4 h 5"/>
              </a:gdLst>
              <a:ahLst/>
              <a:cxnLst>
                <a:cxn ang="0">
                  <a:pos x="T0" y="T1"/>
                </a:cxn>
                <a:cxn ang="0">
                  <a:pos x="T2" y="T3"/>
                </a:cxn>
                <a:cxn ang="0">
                  <a:pos x="T4" y="T5"/>
                </a:cxn>
              </a:cxnLst>
              <a:rect l="0" t="0" r="r" b="b"/>
              <a:pathLst>
                <a:path w="14" h="5">
                  <a:moveTo>
                    <a:pt x="13" y="4"/>
                  </a:moveTo>
                  <a:cubicBezTo>
                    <a:pt x="9" y="5"/>
                    <a:pt x="0" y="4"/>
                    <a:pt x="9" y="2"/>
                  </a:cubicBezTo>
                  <a:cubicBezTo>
                    <a:pt x="9" y="4"/>
                    <a:pt x="14" y="0"/>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4" name="Freeform 40">
              <a:extLst>
                <a:ext uri="{FF2B5EF4-FFF2-40B4-BE49-F238E27FC236}">
                  <a16:creationId xmlns:a16="http://schemas.microsoft.com/office/drawing/2014/main" id="{0E76BF15-5B40-445F-8A09-EDFB699F6639}"/>
                </a:ext>
              </a:extLst>
            </p:cNvPr>
            <p:cNvSpPr>
              <a:spLocks/>
            </p:cNvSpPr>
            <p:nvPr/>
          </p:nvSpPr>
          <p:spPr bwMode="auto">
            <a:xfrm>
              <a:off x="488" y="107"/>
              <a:ext cx="15" cy="6"/>
            </a:xfrm>
            <a:custGeom>
              <a:avLst/>
              <a:gdLst>
                <a:gd name="T0" fmla="*/ 17 w 17"/>
                <a:gd name="T1" fmla="*/ 3 h 7"/>
                <a:gd name="T2" fmla="*/ 0 w 17"/>
                <a:gd name="T3" fmla="*/ 3 h 7"/>
                <a:gd name="T4" fmla="*/ 17 w 17"/>
                <a:gd name="T5" fmla="*/ 3 h 7"/>
              </a:gdLst>
              <a:ahLst/>
              <a:cxnLst>
                <a:cxn ang="0">
                  <a:pos x="T0" y="T1"/>
                </a:cxn>
                <a:cxn ang="0">
                  <a:pos x="T2" y="T3"/>
                </a:cxn>
                <a:cxn ang="0">
                  <a:pos x="T4" y="T5"/>
                </a:cxn>
              </a:cxnLst>
              <a:rect l="0" t="0" r="r" b="b"/>
              <a:pathLst>
                <a:path w="17" h="7">
                  <a:moveTo>
                    <a:pt x="17" y="3"/>
                  </a:moveTo>
                  <a:cubicBezTo>
                    <a:pt x="11" y="4"/>
                    <a:pt x="5" y="7"/>
                    <a:pt x="0" y="3"/>
                  </a:cubicBezTo>
                  <a:cubicBezTo>
                    <a:pt x="6" y="5"/>
                    <a:pt x="13" y="0"/>
                    <a:pt x="1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5" name="Freeform 41">
              <a:extLst>
                <a:ext uri="{FF2B5EF4-FFF2-40B4-BE49-F238E27FC236}">
                  <a16:creationId xmlns:a16="http://schemas.microsoft.com/office/drawing/2014/main" id="{CE988214-3BC0-4082-A751-2A76302A8FAD}"/>
                </a:ext>
              </a:extLst>
            </p:cNvPr>
            <p:cNvSpPr>
              <a:spLocks/>
            </p:cNvSpPr>
            <p:nvPr/>
          </p:nvSpPr>
          <p:spPr bwMode="auto">
            <a:xfrm>
              <a:off x="476" y="110"/>
              <a:ext cx="6" cy="3"/>
            </a:xfrm>
            <a:custGeom>
              <a:avLst/>
              <a:gdLst>
                <a:gd name="T0" fmla="*/ 0 w 7"/>
                <a:gd name="T1" fmla="*/ 2 h 4"/>
                <a:gd name="T2" fmla="*/ 7 w 7"/>
                <a:gd name="T3" fmla="*/ 1 h 4"/>
                <a:gd name="T4" fmla="*/ 0 w 7"/>
                <a:gd name="T5" fmla="*/ 2 h 4"/>
              </a:gdLst>
              <a:ahLst/>
              <a:cxnLst>
                <a:cxn ang="0">
                  <a:pos x="T0" y="T1"/>
                </a:cxn>
                <a:cxn ang="0">
                  <a:pos x="T2" y="T3"/>
                </a:cxn>
                <a:cxn ang="0">
                  <a:pos x="T4" y="T5"/>
                </a:cxn>
              </a:cxnLst>
              <a:rect l="0" t="0" r="r" b="b"/>
              <a:pathLst>
                <a:path w="7" h="4">
                  <a:moveTo>
                    <a:pt x="0" y="2"/>
                  </a:moveTo>
                  <a:cubicBezTo>
                    <a:pt x="1" y="1"/>
                    <a:pt x="6" y="0"/>
                    <a:pt x="7" y="1"/>
                  </a:cubicBezTo>
                  <a:cubicBezTo>
                    <a:pt x="6" y="3"/>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6" name="Freeform 42">
              <a:extLst>
                <a:ext uri="{FF2B5EF4-FFF2-40B4-BE49-F238E27FC236}">
                  <a16:creationId xmlns:a16="http://schemas.microsoft.com/office/drawing/2014/main" id="{D64858FF-F51A-4A53-9326-65782695256A}"/>
                </a:ext>
              </a:extLst>
            </p:cNvPr>
            <p:cNvSpPr>
              <a:spLocks/>
            </p:cNvSpPr>
            <p:nvPr/>
          </p:nvSpPr>
          <p:spPr bwMode="auto">
            <a:xfrm>
              <a:off x="431" y="27"/>
              <a:ext cx="37" cy="10"/>
            </a:xfrm>
            <a:custGeom>
              <a:avLst/>
              <a:gdLst>
                <a:gd name="T0" fmla="*/ 0 w 42"/>
                <a:gd name="T1" fmla="*/ 4 h 11"/>
                <a:gd name="T2" fmla="*/ 42 w 42"/>
                <a:gd name="T3" fmla="*/ 5 h 11"/>
                <a:gd name="T4" fmla="*/ 0 w 42"/>
                <a:gd name="T5" fmla="*/ 4 h 11"/>
              </a:gdLst>
              <a:ahLst/>
              <a:cxnLst>
                <a:cxn ang="0">
                  <a:pos x="T0" y="T1"/>
                </a:cxn>
                <a:cxn ang="0">
                  <a:pos x="T2" y="T3"/>
                </a:cxn>
                <a:cxn ang="0">
                  <a:pos x="T4" y="T5"/>
                </a:cxn>
              </a:cxnLst>
              <a:rect l="0" t="0" r="r" b="b"/>
              <a:pathLst>
                <a:path w="42" h="11">
                  <a:moveTo>
                    <a:pt x="0" y="4"/>
                  </a:moveTo>
                  <a:cubicBezTo>
                    <a:pt x="12" y="8"/>
                    <a:pt x="31" y="0"/>
                    <a:pt x="42" y="5"/>
                  </a:cubicBezTo>
                  <a:cubicBezTo>
                    <a:pt x="27" y="4"/>
                    <a:pt x="12" y="1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7" name="Freeform 43">
              <a:extLst>
                <a:ext uri="{FF2B5EF4-FFF2-40B4-BE49-F238E27FC236}">
                  <a16:creationId xmlns:a16="http://schemas.microsoft.com/office/drawing/2014/main" id="{4D9E4CA0-B46E-4C34-8A0F-DB94DC3C195E}"/>
                </a:ext>
              </a:extLst>
            </p:cNvPr>
            <p:cNvSpPr>
              <a:spLocks/>
            </p:cNvSpPr>
            <p:nvPr/>
          </p:nvSpPr>
          <p:spPr bwMode="auto">
            <a:xfrm>
              <a:off x="443" y="7"/>
              <a:ext cx="12" cy="3"/>
            </a:xfrm>
            <a:custGeom>
              <a:avLst/>
              <a:gdLst>
                <a:gd name="T0" fmla="*/ 0 w 13"/>
                <a:gd name="T1" fmla="*/ 2 h 4"/>
                <a:gd name="T2" fmla="*/ 13 w 13"/>
                <a:gd name="T3" fmla="*/ 2 h 4"/>
                <a:gd name="T4" fmla="*/ 0 w 13"/>
                <a:gd name="T5" fmla="*/ 2 h 4"/>
              </a:gdLst>
              <a:ahLst/>
              <a:cxnLst>
                <a:cxn ang="0">
                  <a:pos x="T0" y="T1"/>
                </a:cxn>
                <a:cxn ang="0">
                  <a:pos x="T2" y="T3"/>
                </a:cxn>
                <a:cxn ang="0">
                  <a:pos x="T4" y="T5"/>
                </a:cxn>
              </a:cxnLst>
              <a:rect l="0" t="0" r="r" b="b"/>
              <a:pathLst>
                <a:path w="13" h="4">
                  <a:moveTo>
                    <a:pt x="0" y="2"/>
                  </a:moveTo>
                  <a:cubicBezTo>
                    <a:pt x="4" y="2"/>
                    <a:pt x="13" y="0"/>
                    <a:pt x="13" y="2"/>
                  </a:cubicBezTo>
                  <a:cubicBezTo>
                    <a:pt x="9" y="2"/>
                    <a:pt x="0"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8" name="Freeform 44">
              <a:extLst>
                <a:ext uri="{FF2B5EF4-FFF2-40B4-BE49-F238E27FC236}">
                  <a16:creationId xmlns:a16="http://schemas.microsoft.com/office/drawing/2014/main" id="{1D3D8A0F-4028-43DE-9116-02216F87529C}"/>
                </a:ext>
              </a:extLst>
            </p:cNvPr>
            <p:cNvSpPr>
              <a:spLocks/>
            </p:cNvSpPr>
            <p:nvPr/>
          </p:nvSpPr>
          <p:spPr bwMode="auto">
            <a:xfrm>
              <a:off x="272" y="185"/>
              <a:ext cx="11" cy="2"/>
            </a:xfrm>
            <a:custGeom>
              <a:avLst/>
              <a:gdLst>
                <a:gd name="T0" fmla="*/ 12 w 12"/>
                <a:gd name="T1" fmla="*/ 1 h 2"/>
                <a:gd name="T2" fmla="*/ 10 w 12"/>
                <a:gd name="T3" fmla="*/ 0 h 2"/>
                <a:gd name="T4" fmla="*/ 12 w 12"/>
                <a:gd name="T5" fmla="*/ 1 h 2"/>
              </a:gdLst>
              <a:ahLst/>
              <a:cxnLst>
                <a:cxn ang="0">
                  <a:pos x="T0" y="T1"/>
                </a:cxn>
                <a:cxn ang="0">
                  <a:pos x="T2" y="T3"/>
                </a:cxn>
                <a:cxn ang="0">
                  <a:pos x="T4" y="T5"/>
                </a:cxn>
              </a:cxnLst>
              <a:rect l="0" t="0" r="r" b="b"/>
              <a:pathLst>
                <a:path w="12" h="2">
                  <a:moveTo>
                    <a:pt x="12" y="1"/>
                  </a:moveTo>
                  <a:cubicBezTo>
                    <a:pt x="5" y="2"/>
                    <a:pt x="0" y="0"/>
                    <a:pt x="10" y="0"/>
                  </a:cubicBezTo>
                  <a:cubicBezTo>
                    <a:pt x="10" y="1"/>
                    <a:pt x="12"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9" name="Freeform 45">
              <a:extLst>
                <a:ext uri="{FF2B5EF4-FFF2-40B4-BE49-F238E27FC236}">
                  <a16:creationId xmlns:a16="http://schemas.microsoft.com/office/drawing/2014/main" id="{173FE901-C9FF-44FC-A4EA-C415B20903BD}"/>
                </a:ext>
              </a:extLst>
            </p:cNvPr>
            <p:cNvSpPr>
              <a:spLocks/>
            </p:cNvSpPr>
            <p:nvPr/>
          </p:nvSpPr>
          <p:spPr bwMode="auto">
            <a:xfrm>
              <a:off x="196" y="173"/>
              <a:ext cx="29" cy="5"/>
            </a:xfrm>
            <a:custGeom>
              <a:avLst/>
              <a:gdLst>
                <a:gd name="T0" fmla="*/ 0 w 32"/>
                <a:gd name="T1" fmla="*/ 2 h 5"/>
                <a:gd name="T2" fmla="*/ 32 w 32"/>
                <a:gd name="T3" fmla="*/ 1 h 5"/>
                <a:gd name="T4" fmla="*/ 0 w 32"/>
                <a:gd name="T5" fmla="*/ 2 h 5"/>
              </a:gdLst>
              <a:ahLst/>
              <a:cxnLst>
                <a:cxn ang="0">
                  <a:pos x="T0" y="T1"/>
                </a:cxn>
                <a:cxn ang="0">
                  <a:pos x="T2" y="T3"/>
                </a:cxn>
                <a:cxn ang="0">
                  <a:pos x="T4" y="T5"/>
                </a:cxn>
              </a:cxnLst>
              <a:rect l="0" t="0" r="r" b="b"/>
              <a:pathLst>
                <a:path w="32" h="5">
                  <a:moveTo>
                    <a:pt x="0" y="2"/>
                  </a:moveTo>
                  <a:cubicBezTo>
                    <a:pt x="10" y="2"/>
                    <a:pt x="25" y="0"/>
                    <a:pt x="32" y="1"/>
                  </a:cubicBezTo>
                  <a:cubicBezTo>
                    <a:pt x="21" y="3"/>
                    <a:pt x="9"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0" name="Freeform 46">
              <a:extLst>
                <a:ext uri="{FF2B5EF4-FFF2-40B4-BE49-F238E27FC236}">
                  <a16:creationId xmlns:a16="http://schemas.microsoft.com/office/drawing/2014/main" id="{E5CA1ED1-9A7F-4B05-AE1A-EFF12D64C4EC}"/>
                </a:ext>
              </a:extLst>
            </p:cNvPr>
            <p:cNvSpPr>
              <a:spLocks/>
            </p:cNvSpPr>
            <p:nvPr/>
          </p:nvSpPr>
          <p:spPr bwMode="auto">
            <a:xfrm>
              <a:off x="179" y="184"/>
              <a:ext cx="5" cy="4"/>
            </a:xfrm>
            <a:custGeom>
              <a:avLst/>
              <a:gdLst>
                <a:gd name="T0" fmla="*/ 0 w 5"/>
                <a:gd name="T1" fmla="*/ 1 h 4"/>
                <a:gd name="T2" fmla="*/ 5 w 5"/>
                <a:gd name="T3" fmla="*/ 2 h 4"/>
                <a:gd name="T4" fmla="*/ 0 w 5"/>
                <a:gd name="T5" fmla="*/ 1 h 4"/>
              </a:gdLst>
              <a:ahLst/>
              <a:cxnLst>
                <a:cxn ang="0">
                  <a:pos x="T0" y="T1"/>
                </a:cxn>
                <a:cxn ang="0">
                  <a:pos x="T2" y="T3"/>
                </a:cxn>
                <a:cxn ang="0">
                  <a:pos x="T4" y="T5"/>
                </a:cxn>
              </a:cxnLst>
              <a:rect l="0" t="0" r="r" b="b"/>
              <a:pathLst>
                <a:path w="5" h="4">
                  <a:moveTo>
                    <a:pt x="0" y="1"/>
                  </a:moveTo>
                  <a:cubicBezTo>
                    <a:pt x="2" y="1"/>
                    <a:pt x="5" y="0"/>
                    <a:pt x="5" y="2"/>
                  </a:cubicBezTo>
                  <a:cubicBezTo>
                    <a:pt x="4" y="2"/>
                    <a:pt x="0"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1" name="Freeform 47">
              <a:extLst>
                <a:ext uri="{FF2B5EF4-FFF2-40B4-BE49-F238E27FC236}">
                  <a16:creationId xmlns:a16="http://schemas.microsoft.com/office/drawing/2014/main" id="{384996BD-2DED-4E76-A540-387E5F47E4DB}"/>
                </a:ext>
              </a:extLst>
            </p:cNvPr>
            <p:cNvSpPr>
              <a:spLocks/>
            </p:cNvSpPr>
            <p:nvPr/>
          </p:nvSpPr>
          <p:spPr bwMode="auto">
            <a:xfrm>
              <a:off x="167" y="184"/>
              <a:ext cx="5" cy="4"/>
            </a:xfrm>
            <a:custGeom>
              <a:avLst/>
              <a:gdLst>
                <a:gd name="T0" fmla="*/ 0 w 6"/>
                <a:gd name="T1" fmla="*/ 1 h 4"/>
                <a:gd name="T2" fmla="*/ 6 w 6"/>
                <a:gd name="T3" fmla="*/ 2 h 4"/>
                <a:gd name="T4" fmla="*/ 0 w 6"/>
                <a:gd name="T5" fmla="*/ 1 h 4"/>
              </a:gdLst>
              <a:ahLst/>
              <a:cxnLst>
                <a:cxn ang="0">
                  <a:pos x="T0" y="T1"/>
                </a:cxn>
                <a:cxn ang="0">
                  <a:pos x="T2" y="T3"/>
                </a:cxn>
                <a:cxn ang="0">
                  <a:pos x="T4" y="T5"/>
                </a:cxn>
              </a:cxnLst>
              <a:rect l="0" t="0" r="r" b="b"/>
              <a:pathLst>
                <a:path w="6" h="4">
                  <a:moveTo>
                    <a:pt x="0" y="1"/>
                  </a:moveTo>
                  <a:cubicBezTo>
                    <a:pt x="2" y="0"/>
                    <a:pt x="5" y="0"/>
                    <a:pt x="6" y="2"/>
                  </a:cubicBezTo>
                  <a:cubicBezTo>
                    <a:pt x="5" y="4"/>
                    <a:pt x="0"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2" name="Freeform 48">
              <a:extLst>
                <a:ext uri="{FF2B5EF4-FFF2-40B4-BE49-F238E27FC236}">
                  <a16:creationId xmlns:a16="http://schemas.microsoft.com/office/drawing/2014/main" id="{41DDF884-F20B-4124-B832-6E34C572FF0A}"/>
                </a:ext>
              </a:extLst>
            </p:cNvPr>
            <p:cNvSpPr>
              <a:spLocks/>
            </p:cNvSpPr>
            <p:nvPr/>
          </p:nvSpPr>
          <p:spPr bwMode="auto">
            <a:xfrm>
              <a:off x="122" y="21"/>
              <a:ext cx="17" cy="5"/>
            </a:xfrm>
            <a:custGeom>
              <a:avLst/>
              <a:gdLst>
                <a:gd name="T0" fmla="*/ 20 w 20"/>
                <a:gd name="T1" fmla="*/ 3 h 6"/>
                <a:gd name="T2" fmla="*/ 0 w 20"/>
                <a:gd name="T3" fmla="*/ 3 h 6"/>
                <a:gd name="T4" fmla="*/ 20 w 20"/>
                <a:gd name="T5" fmla="*/ 3 h 6"/>
              </a:gdLst>
              <a:ahLst/>
              <a:cxnLst>
                <a:cxn ang="0">
                  <a:pos x="T0" y="T1"/>
                </a:cxn>
                <a:cxn ang="0">
                  <a:pos x="T2" y="T3"/>
                </a:cxn>
                <a:cxn ang="0">
                  <a:pos x="T4" y="T5"/>
                </a:cxn>
              </a:cxnLst>
              <a:rect l="0" t="0" r="r" b="b"/>
              <a:pathLst>
                <a:path w="20" h="6">
                  <a:moveTo>
                    <a:pt x="20" y="3"/>
                  </a:moveTo>
                  <a:cubicBezTo>
                    <a:pt x="13" y="3"/>
                    <a:pt x="5" y="6"/>
                    <a:pt x="0" y="3"/>
                  </a:cubicBezTo>
                  <a:cubicBezTo>
                    <a:pt x="7" y="1"/>
                    <a:pt x="14" y="0"/>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3" name="Freeform 49">
              <a:extLst>
                <a:ext uri="{FF2B5EF4-FFF2-40B4-BE49-F238E27FC236}">
                  <a16:creationId xmlns:a16="http://schemas.microsoft.com/office/drawing/2014/main" id="{367F272C-6C27-493B-A882-6EA05CF200CC}"/>
                </a:ext>
              </a:extLst>
            </p:cNvPr>
            <p:cNvSpPr>
              <a:spLocks/>
            </p:cNvSpPr>
            <p:nvPr/>
          </p:nvSpPr>
          <p:spPr bwMode="auto">
            <a:xfrm>
              <a:off x="122" y="32"/>
              <a:ext cx="9" cy="3"/>
            </a:xfrm>
            <a:custGeom>
              <a:avLst/>
              <a:gdLst>
                <a:gd name="T0" fmla="*/ 1 w 10"/>
                <a:gd name="T1" fmla="*/ 2 h 4"/>
                <a:gd name="T2" fmla="*/ 9 w 10"/>
                <a:gd name="T3" fmla="*/ 2 h 4"/>
                <a:gd name="T4" fmla="*/ 1 w 10"/>
                <a:gd name="T5" fmla="*/ 2 h 4"/>
              </a:gdLst>
              <a:ahLst/>
              <a:cxnLst>
                <a:cxn ang="0">
                  <a:pos x="T0" y="T1"/>
                </a:cxn>
                <a:cxn ang="0">
                  <a:pos x="T2" y="T3"/>
                </a:cxn>
                <a:cxn ang="0">
                  <a:pos x="T4" y="T5"/>
                </a:cxn>
              </a:cxnLst>
              <a:rect l="0" t="0" r="r" b="b"/>
              <a:pathLst>
                <a:path w="10" h="4">
                  <a:moveTo>
                    <a:pt x="1" y="2"/>
                  </a:moveTo>
                  <a:cubicBezTo>
                    <a:pt x="3" y="2"/>
                    <a:pt x="10" y="0"/>
                    <a:pt x="9" y="2"/>
                  </a:cubicBezTo>
                  <a:cubicBezTo>
                    <a:pt x="7" y="2"/>
                    <a:pt x="0" y="4"/>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4" name="Freeform 50">
              <a:extLst>
                <a:ext uri="{FF2B5EF4-FFF2-40B4-BE49-F238E27FC236}">
                  <a16:creationId xmlns:a16="http://schemas.microsoft.com/office/drawing/2014/main" id="{947DF1CE-0175-4C35-A990-F2A553EB69A2}"/>
                </a:ext>
              </a:extLst>
            </p:cNvPr>
            <p:cNvSpPr>
              <a:spLocks/>
            </p:cNvSpPr>
            <p:nvPr/>
          </p:nvSpPr>
          <p:spPr bwMode="auto">
            <a:xfrm>
              <a:off x="120" y="177"/>
              <a:ext cx="23" cy="3"/>
            </a:xfrm>
            <a:custGeom>
              <a:avLst/>
              <a:gdLst>
                <a:gd name="T0" fmla="*/ 26 w 26"/>
                <a:gd name="T1" fmla="*/ 3 h 4"/>
                <a:gd name="T2" fmla="*/ 0 w 26"/>
                <a:gd name="T3" fmla="*/ 3 h 4"/>
                <a:gd name="T4" fmla="*/ 26 w 26"/>
                <a:gd name="T5" fmla="*/ 3 h 4"/>
              </a:gdLst>
              <a:ahLst/>
              <a:cxnLst>
                <a:cxn ang="0">
                  <a:pos x="T0" y="T1"/>
                </a:cxn>
                <a:cxn ang="0">
                  <a:pos x="T2" y="T3"/>
                </a:cxn>
                <a:cxn ang="0">
                  <a:pos x="T4" y="T5"/>
                </a:cxn>
              </a:cxnLst>
              <a:rect l="0" t="0" r="r" b="b"/>
              <a:pathLst>
                <a:path w="26" h="4">
                  <a:moveTo>
                    <a:pt x="26" y="3"/>
                  </a:moveTo>
                  <a:cubicBezTo>
                    <a:pt x="16" y="4"/>
                    <a:pt x="7" y="4"/>
                    <a:pt x="0" y="3"/>
                  </a:cubicBezTo>
                  <a:cubicBezTo>
                    <a:pt x="9" y="2"/>
                    <a:pt x="17"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5" name="Freeform 51">
              <a:extLst>
                <a:ext uri="{FF2B5EF4-FFF2-40B4-BE49-F238E27FC236}">
                  <a16:creationId xmlns:a16="http://schemas.microsoft.com/office/drawing/2014/main" id="{0159A381-86EB-4A2B-91E3-760BC095CF3B}"/>
                </a:ext>
              </a:extLst>
            </p:cNvPr>
            <p:cNvSpPr>
              <a:spLocks/>
            </p:cNvSpPr>
            <p:nvPr/>
          </p:nvSpPr>
          <p:spPr bwMode="auto">
            <a:xfrm>
              <a:off x="105" y="22"/>
              <a:ext cx="8" cy="4"/>
            </a:xfrm>
            <a:custGeom>
              <a:avLst/>
              <a:gdLst>
                <a:gd name="T0" fmla="*/ 9 w 9"/>
                <a:gd name="T1" fmla="*/ 4 h 5"/>
                <a:gd name="T2" fmla="*/ 0 w 9"/>
                <a:gd name="T3" fmla="*/ 4 h 5"/>
                <a:gd name="T4" fmla="*/ 2 w 9"/>
                <a:gd name="T5" fmla="*/ 3 h 5"/>
                <a:gd name="T6" fmla="*/ 1 w 9"/>
                <a:gd name="T7" fmla="*/ 1 h 5"/>
                <a:gd name="T8" fmla="*/ 9 w 9"/>
                <a:gd name="T9" fmla="*/ 4 h 5"/>
              </a:gdLst>
              <a:ahLst/>
              <a:cxnLst>
                <a:cxn ang="0">
                  <a:pos x="T0" y="T1"/>
                </a:cxn>
                <a:cxn ang="0">
                  <a:pos x="T2" y="T3"/>
                </a:cxn>
                <a:cxn ang="0">
                  <a:pos x="T4" y="T5"/>
                </a:cxn>
                <a:cxn ang="0">
                  <a:pos x="T6" y="T7"/>
                </a:cxn>
                <a:cxn ang="0">
                  <a:pos x="T8" y="T9"/>
                </a:cxn>
              </a:cxnLst>
              <a:rect l="0" t="0" r="r" b="b"/>
              <a:pathLst>
                <a:path w="9" h="5">
                  <a:moveTo>
                    <a:pt x="9" y="4"/>
                  </a:moveTo>
                  <a:cubicBezTo>
                    <a:pt x="6" y="5"/>
                    <a:pt x="2" y="5"/>
                    <a:pt x="0" y="4"/>
                  </a:cubicBezTo>
                  <a:cubicBezTo>
                    <a:pt x="0" y="3"/>
                    <a:pt x="1" y="3"/>
                    <a:pt x="2" y="3"/>
                  </a:cubicBezTo>
                  <a:cubicBezTo>
                    <a:pt x="2" y="2"/>
                    <a:pt x="1" y="2"/>
                    <a:pt x="1" y="1"/>
                  </a:cubicBezTo>
                  <a:cubicBezTo>
                    <a:pt x="5" y="0"/>
                    <a:pt x="7" y="2"/>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6" name="Freeform 52">
              <a:extLst>
                <a:ext uri="{FF2B5EF4-FFF2-40B4-BE49-F238E27FC236}">
                  <a16:creationId xmlns:a16="http://schemas.microsoft.com/office/drawing/2014/main" id="{6B3B2B74-DAEA-4884-A9A0-75EFC430922D}"/>
                </a:ext>
              </a:extLst>
            </p:cNvPr>
            <p:cNvSpPr>
              <a:spLocks/>
            </p:cNvSpPr>
            <p:nvPr/>
          </p:nvSpPr>
          <p:spPr bwMode="auto">
            <a:xfrm>
              <a:off x="12" y="32"/>
              <a:ext cx="8" cy="6"/>
            </a:xfrm>
            <a:custGeom>
              <a:avLst/>
              <a:gdLst>
                <a:gd name="T0" fmla="*/ 0 w 9"/>
                <a:gd name="T1" fmla="*/ 3 h 7"/>
                <a:gd name="T2" fmla="*/ 9 w 9"/>
                <a:gd name="T3" fmla="*/ 2 h 7"/>
                <a:gd name="T4" fmla="*/ 0 w 9"/>
                <a:gd name="T5" fmla="*/ 3 h 7"/>
              </a:gdLst>
              <a:ahLst/>
              <a:cxnLst>
                <a:cxn ang="0">
                  <a:pos x="T0" y="T1"/>
                </a:cxn>
                <a:cxn ang="0">
                  <a:pos x="T2" y="T3"/>
                </a:cxn>
                <a:cxn ang="0">
                  <a:pos x="T4" y="T5"/>
                </a:cxn>
              </a:cxnLst>
              <a:rect l="0" t="0" r="r" b="b"/>
              <a:pathLst>
                <a:path w="9" h="7">
                  <a:moveTo>
                    <a:pt x="0" y="3"/>
                  </a:moveTo>
                  <a:cubicBezTo>
                    <a:pt x="1" y="1"/>
                    <a:pt x="7" y="0"/>
                    <a:pt x="9" y="2"/>
                  </a:cubicBezTo>
                  <a:cubicBezTo>
                    <a:pt x="6" y="2"/>
                    <a:pt x="2"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7" name="Freeform 53">
              <a:extLst>
                <a:ext uri="{FF2B5EF4-FFF2-40B4-BE49-F238E27FC236}">
                  <a16:creationId xmlns:a16="http://schemas.microsoft.com/office/drawing/2014/main" id="{720E39AC-AAC4-4D61-A8BF-4AC0B0871801}"/>
                </a:ext>
              </a:extLst>
            </p:cNvPr>
            <p:cNvSpPr>
              <a:spLocks noEditPoints="1"/>
            </p:cNvSpPr>
            <p:nvPr/>
          </p:nvSpPr>
          <p:spPr bwMode="auto">
            <a:xfrm>
              <a:off x="3" y="7"/>
              <a:ext cx="1012" cy="193"/>
            </a:xfrm>
            <a:custGeom>
              <a:avLst/>
              <a:gdLst>
                <a:gd name="T0" fmla="*/ 31 w 1136"/>
                <a:gd name="T1" fmla="*/ 36 h 215"/>
                <a:gd name="T2" fmla="*/ 7 w 1136"/>
                <a:gd name="T3" fmla="*/ 55 h 215"/>
                <a:gd name="T4" fmla="*/ 7 w 1136"/>
                <a:gd name="T5" fmla="*/ 74 h 215"/>
                <a:gd name="T6" fmla="*/ 10 w 1136"/>
                <a:gd name="T7" fmla="*/ 105 h 215"/>
                <a:gd name="T8" fmla="*/ 4 w 1136"/>
                <a:gd name="T9" fmla="*/ 126 h 215"/>
                <a:gd name="T10" fmla="*/ 23 w 1136"/>
                <a:gd name="T11" fmla="*/ 142 h 215"/>
                <a:gd name="T12" fmla="*/ 17 w 1136"/>
                <a:gd name="T13" fmla="*/ 164 h 215"/>
                <a:gd name="T14" fmla="*/ 29 w 1136"/>
                <a:gd name="T15" fmla="*/ 199 h 215"/>
                <a:gd name="T16" fmla="*/ 95 w 1136"/>
                <a:gd name="T17" fmla="*/ 215 h 215"/>
                <a:gd name="T18" fmla="*/ 63 w 1136"/>
                <a:gd name="T19" fmla="*/ 188 h 215"/>
                <a:gd name="T20" fmla="*/ 256 w 1136"/>
                <a:gd name="T21" fmla="*/ 175 h 215"/>
                <a:gd name="T22" fmla="*/ 301 w 1136"/>
                <a:gd name="T23" fmla="*/ 160 h 215"/>
                <a:gd name="T24" fmla="*/ 426 w 1136"/>
                <a:gd name="T25" fmla="*/ 144 h 215"/>
                <a:gd name="T26" fmla="*/ 440 w 1136"/>
                <a:gd name="T27" fmla="*/ 140 h 215"/>
                <a:gd name="T28" fmla="*/ 392 w 1136"/>
                <a:gd name="T29" fmla="*/ 135 h 215"/>
                <a:gd name="T30" fmla="*/ 367 w 1136"/>
                <a:gd name="T31" fmla="*/ 126 h 215"/>
                <a:gd name="T32" fmla="*/ 274 w 1136"/>
                <a:gd name="T33" fmla="*/ 120 h 215"/>
                <a:gd name="T34" fmla="*/ 479 w 1136"/>
                <a:gd name="T35" fmla="*/ 94 h 215"/>
                <a:gd name="T36" fmla="*/ 519 w 1136"/>
                <a:gd name="T37" fmla="*/ 93 h 215"/>
                <a:gd name="T38" fmla="*/ 778 w 1136"/>
                <a:gd name="T39" fmla="*/ 58 h 215"/>
                <a:gd name="T40" fmla="*/ 830 w 1136"/>
                <a:gd name="T41" fmla="*/ 62 h 215"/>
                <a:gd name="T42" fmla="*/ 913 w 1136"/>
                <a:gd name="T43" fmla="*/ 53 h 215"/>
                <a:gd name="T44" fmla="*/ 895 w 1136"/>
                <a:gd name="T45" fmla="*/ 48 h 215"/>
                <a:gd name="T46" fmla="*/ 1049 w 1136"/>
                <a:gd name="T47" fmla="*/ 16 h 215"/>
                <a:gd name="T48" fmla="*/ 1097 w 1136"/>
                <a:gd name="T49" fmla="*/ 6 h 215"/>
                <a:gd name="T50" fmla="*/ 723 w 1136"/>
                <a:gd name="T51" fmla="*/ 36 h 215"/>
                <a:gd name="T52" fmla="*/ 672 w 1136"/>
                <a:gd name="T53" fmla="*/ 38 h 215"/>
                <a:gd name="T54" fmla="*/ 855 w 1136"/>
                <a:gd name="T55" fmla="*/ 21 h 215"/>
                <a:gd name="T56" fmla="*/ 881 w 1136"/>
                <a:gd name="T57" fmla="*/ 15 h 215"/>
                <a:gd name="T58" fmla="*/ 885 w 1136"/>
                <a:gd name="T59" fmla="*/ 11 h 215"/>
                <a:gd name="T60" fmla="*/ 854 w 1136"/>
                <a:gd name="T61" fmla="*/ 19 h 215"/>
                <a:gd name="T62" fmla="*/ 745 w 1136"/>
                <a:gd name="T63" fmla="*/ 23 h 215"/>
                <a:gd name="T64" fmla="*/ 728 w 1136"/>
                <a:gd name="T65" fmla="*/ 19 h 215"/>
                <a:gd name="T66" fmla="*/ 799 w 1136"/>
                <a:gd name="T67" fmla="*/ 14 h 215"/>
                <a:gd name="T68" fmla="*/ 771 w 1136"/>
                <a:gd name="T69" fmla="*/ 13 h 215"/>
                <a:gd name="T70" fmla="*/ 749 w 1136"/>
                <a:gd name="T71" fmla="*/ 15 h 215"/>
                <a:gd name="T72" fmla="*/ 678 w 1136"/>
                <a:gd name="T73" fmla="*/ 25 h 215"/>
                <a:gd name="T74" fmla="*/ 660 w 1136"/>
                <a:gd name="T75" fmla="*/ 28 h 215"/>
                <a:gd name="T76" fmla="*/ 639 w 1136"/>
                <a:gd name="T77" fmla="*/ 24 h 215"/>
                <a:gd name="T78" fmla="*/ 561 w 1136"/>
                <a:gd name="T79" fmla="*/ 31 h 215"/>
                <a:gd name="T80" fmla="*/ 488 w 1136"/>
                <a:gd name="T81" fmla="*/ 33 h 215"/>
                <a:gd name="T82" fmla="*/ 436 w 1136"/>
                <a:gd name="T83" fmla="*/ 35 h 215"/>
                <a:gd name="T84" fmla="*/ 430 w 1136"/>
                <a:gd name="T85" fmla="*/ 32 h 215"/>
                <a:gd name="T86" fmla="*/ 478 w 1136"/>
                <a:gd name="T87" fmla="*/ 19 h 215"/>
                <a:gd name="T88" fmla="*/ 230 w 1136"/>
                <a:gd name="T89" fmla="*/ 27 h 215"/>
                <a:gd name="T90" fmla="*/ 106 w 1136"/>
                <a:gd name="T91" fmla="*/ 29 h 215"/>
                <a:gd name="T92" fmla="*/ 95 w 1136"/>
                <a:gd name="T93" fmla="*/ 20 h 215"/>
                <a:gd name="T94" fmla="*/ 784 w 1136"/>
                <a:gd name="T95" fmla="*/ 13 h 215"/>
                <a:gd name="T96" fmla="*/ 893 w 1136"/>
                <a:gd name="T97" fmla="*/ 46 h 215"/>
                <a:gd name="T98" fmla="*/ 638 w 1136"/>
                <a:gd name="T99" fmla="*/ 46 h 215"/>
                <a:gd name="T100" fmla="*/ 648 w 1136"/>
                <a:gd name="T101" fmla="*/ 40 h 215"/>
                <a:gd name="T102" fmla="*/ 626 w 1136"/>
                <a:gd name="T103" fmla="*/ 32 h 215"/>
                <a:gd name="T104" fmla="*/ 575 w 1136"/>
                <a:gd name="T105" fmla="*/ 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6" h="215">
                  <a:moveTo>
                    <a:pt x="25" y="23"/>
                  </a:moveTo>
                  <a:cubicBezTo>
                    <a:pt x="26" y="28"/>
                    <a:pt x="32" y="25"/>
                    <a:pt x="32" y="31"/>
                  </a:cubicBezTo>
                  <a:cubicBezTo>
                    <a:pt x="35" y="30"/>
                    <a:pt x="35" y="26"/>
                    <a:pt x="40" y="27"/>
                  </a:cubicBezTo>
                  <a:cubicBezTo>
                    <a:pt x="44" y="34"/>
                    <a:pt x="33" y="32"/>
                    <a:pt x="31" y="36"/>
                  </a:cubicBezTo>
                  <a:cubicBezTo>
                    <a:pt x="28" y="34"/>
                    <a:pt x="34" y="34"/>
                    <a:pt x="32" y="31"/>
                  </a:cubicBezTo>
                  <a:cubicBezTo>
                    <a:pt x="29" y="27"/>
                    <a:pt x="23" y="34"/>
                    <a:pt x="27" y="37"/>
                  </a:cubicBezTo>
                  <a:cubicBezTo>
                    <a:pt x="17" y="37"/>
                    <a:pt x="7" y="42"/>
                    <a:pt x="0" y="48"/>
                  </a:cubicBezTo>
                  <a:cubicBezTo>
                    <a:pt x="1" y="52"/>
                    <a:pt x="6" y="51"/>
                    <a:pt x="7" y="55"/>
                  </a:cubicBezTo>
                  <a:cubicBezTo>
                    <a:pt x="8" y="59"/>
                    <a:pt x="5" y="57"/>
                    <a:pt x="3" y="58"/>
                  </a:cubicBezTo>
                  <a:cubicBezTo>
                    <a:pt x="4" y="60"/>
                    <a:pt x="3" y="62"/>
                    <a:pt x="6" y="63"/>
                  </a:cubicBezTo>
                  <a:cubicBezTo>
                    <a:pt x="2" y="67"/>
                    <a:pt x="1" y="68"/>
                    <a:pt x="2" y="74"/>
                  </a:cubicBezTo>
                  <a:cubicBezTo>
                    <a:pt x="4" y="73"/>
                    <a:pt x="6" y="73"/>
                    <a:pt x="7" y="74"/>
                  </a:cubicBezTo>
                  <a:cubicBezTo>
                    <a:pt x="9" y="81"/>
                    <a:pt x="7" y="84"/>
                    <a:pt x="6" y="89"/>
                  </a:cubicBezTo>
                  <a:cubicBezTo>
                    <a:pt x="7" y="93"/>
                    <a:pt x="10" y="94"/>
                    <a:pt x="10" y="98"/>
                  </a:cubicBezTo>
                  <a:cubicBezTo>
                    <a:pt x="10" y="99"/>
                    <a:pt x="9" y="97"/>
                    <a:pt x="8" y="98"/>
                  </a:cubicBezTo>
                  <a:cubicBezTo>
                    <a:pt x="10" y="101"/>
                    <a:pt x="9" y="102"/>
                    <a:pt x="10" y="105"/>
                  </a:cubicBezTo>
                  <a:cubicBezTo>
                    <a:pt x="9" y="107"/>
                    <a:pt x="5" y="105"/>
                    <a:pt x="4" y="108"/>
                  </a:cubicBezTo>
                  <a:cubicBezTo>
                    <a:pt x="4" y="111"/>
                    <a:pt x="6" y="110"/>
                    <a:pt x="8" y="111"/>
                  </a:cubicBezTo>
                  <a:cubicBezTo>
                    <a:pt x="7" y="120"/>
                    <a:pt x="15" y="116"/>
                    <a:pt x="15" y="123"/>
                  </a:cubicBezTo>
                  <a:cubicBezTo>
                    <a:pt x="13" y="127"/>
                    <a:pt x="8" y="121"/>
                    <a:pt x="4" y="126"/>
                  </a:cubicBezTo>
                  <a:cubicBezTo>
                    <a:pt x="5" y="132"/>
                    <a:pt x="8" y="129"/>
                    <a:pt x="12" y="131"/>
                  </a:cubicBezTo>
                  <a:cubicBezTo>
                    <a:pt x="11" y="133"/>
                    <a:pt x="11" y="135"/>
                    <a:pt x="12" y="137"/>
                  </a:cubicBezTo>
                  <a:cubicBezTo>
                    <a:pt x="13" y="133"/>
                    <a:pt x="17" y="134"/>
                    <a:pt x="21" y="135"/>
                  </a:cubicBezTo>
                  <a:cubicBezTo>
                    <a:pt x="20" y="138"/>
                    <a:pt x="22" y="140"/>
                    <a:pt x="23" y="142"/>
                  </a:cubicBezTo>
                  <a:cubicBezTo>
                    <a:pt x="20" y="143"/>
                    <a:pt x="13" y="143"/>
                    <a:pt x="10" y="140"/>
                  </a:cubicBezTo>
                  <a:cubicBezTo>
                    <a:pt x="9" y="142"/>
                    <a:pt x="13" y="146"/>
                    <a:pt x="14" y="148"/>
                  </a:cubicBezTo>
                  <a:cubicBezTo>
                    <a:pt x="12" y="150"/>
                    <a:pt x="13" y="154"/>
                    <a:pt x="10" y="155"/>
                  </a:cubicBezTo>
                  <a:cubicBezTo>
                    <a:pt x="11" y="159"/>
                    <a:pt x="15" y="160"/>
                    <a:pt x="17" y="164"/>
                  </a:cubicBezTo>
                  <a:cubicBezTo>
                    <a:pt x="16" y="167"/>
                    <a:pt x="15" y="168"/>
                    <a:pt x="13" y="172"/>
                  </a:cubicBezTo>
                  <a:cubicBezTo>
                    <a:pt x="15" y="178"/>
                    <a:pt x="19" y="180"/>
                    <a:pt x="24" y="181"/>
                  </a:cubicBezTo>
                  <a:cubicBezTo>
                    <a:pt x="26" y="186"/>
                    <a:pt x="20" y="185"/>
                    <a:pt x="21" y="189"/>
                  </a:cubicBezTo>
                  <a:cubicBezTo>
                    <a:pt x="24" y="190"/>
                    <a:pt x="22" y="198"/>
                    <a:pt x="29" y="199"/>
                  </a:cubicBezTo>
                  <a:cubicBezTo>
                    <a:pt x="29" y="200"/>
                    <a:pt x="28" y="201"/>
                    <a:pt x="26" y="201"/>
                  </a:cubicBezTo>
                  <a:cubicBezTo>
                    <a:pt x="27" y="204"/>
                    <a:pt x="29" y="200"/>
                    <a:pt x="31" y="200"/>
                  </a:cubicBezTo>
                  <a:cubicBezTo>
                    <a:pt x="34" y="201"/>
                    <a:pt x="34" y="205"/>
                    <a:pt x="36" y="205"/>
                  </a:cubicBezTo>
                  <a:cubicBezTo>
                    <a:pt x="56" y="208"/>
                    <a:pt x="74" y="213"/>
                    <a:pt x="95" y="215"/>
                  </a:cubicBezTo>
                  <a:cubicBezTo>
                    <a:pt x="99" y="211"/>
                    <a:pt x="116" y="211"/>
                    <a:pt x="125" y="209"/>
                  </a:cubicBezTo>
                  <a:cubicBezTo>
                    <a:pt x="107" y="209"/>
                    <a:pt x="93" y="204"/>
                    <a:pt x="76" y="202"/>
                  </a:cubicBezTo>
                  <a:cubicBezTo>
                    <a:pt x="87" y="192"/>
                    <a:pt x="106" y="196"/>
                    <a:pt x="120" y="192"/>
                  </a:cubicBezTo>
                  <a:cubicBezTo>
                    <a:pt x="100" y="191"/>
                    <a:pt x="83" y="191"/>
                    <a:pt x="63" y="188"/>
                  </a:cubicBezTo>
                  <a:cubicBezTo>
                    <a:pt x="67" y="184"/>
                    <a:pt x="74" y="187"/>
                    <a:pt x="80" y="187"/>
                  </a:cubicBezTo>
                  <a:cubicBezTo>
                    <a:pt x="127" y="183"/>
                    <a:pt x="177" y="183"/>
                    <a:pt x="220" y="175"/>
                  </a:cubicBezTo>
                  <a:cubicBezTo>
                    <a:pt x="222" y="175"/>
                    <a:pt x="222" y="176"/>
                    <a:pt x="221" y="176"/>
                  </a:cubicBezTo>
                  <a:cubicBezTo>
                    <a:pt x="230" y="175"/>
                    <a:pt x="249" y="172"/>
                    <a:pt x="256" y="175"/>
                  </a:cubicBezTo>
                  <a:cubicBezTo>
                    <a:pt x="254" y="173"/>
                    <a:pt x="257" y="174"/>
                    <a:pt x="258" y="173"/>
                  </a:cubicBezTo>
                  <a:cubicBezTo>
                    <a:pt x="253" y="167"/>
                    <a:pt x="247" y="173"/>
                    <a:pt x="244" y="173"/>
                  </a:cubicBezTo>
                  <a:cubicBezTo>
                    <a:pt x="234" y="174"/>
                    <a:pt x="219" y="169"/>
                    <a:pt x="207" y="171"/>
                  </a:cubicBezTo>
                  <a:cubicBezTo>
                    <a:pt x="230" y="162"/>
                    <a:pt x="268" y="166"/>
                    <a:pt x="301" y="160"/>
                  </a:cubicBezTo>
                  <a:cubicBezTo>
                    <a:pt x="288" y="156"/>
                    <a:pt x="273" y="161"/>
                    <a:pt x="257" y="160"/>
                  </a:cubicBezTo>
                  <a:cubicBezTo>
                    <a:pt x="298" y="156"/>
                    <a:pt x="341" y="152"/>
                    <a:pt x="381" y="150"/>
                  </a:cubicBezTo>
                  <a:cubicBezTo>
                    <a:pt x="431" y="146"/>
                    <a:pt x="479" y="145"/>
                    <a:pt x="526" y="138"/>
                  </a:cubicBezTo>
                  <a:cubicBezTo>
                    <a:pt x="493" y="139"/>
                    <a:pt x="460" y="144"/>
                    <a:pt x="426" y="144"/>
                  </a:cubicBezTo>
                  <a:cubicBezTo>
                    <a:pt x="369" y="145"/>
                    <a:pt x="307" y="157"/>
                    <a:pt x="250" y="153"/>
                  </a:cubicBezTo>
                  <a:cubicBezTo>
                    <a:pt x="306" y="148"/>
                    <a:pt x="359" y="147"/>
                    <a:pt x="415" y="141"/>
                  </a:cubicBezTo>
                  <a:cubicBezTo>
                    <a:pt x="417" y="139"/>
                    <a:pt x="409" y="141"/>
                    <a:pt x="407" y="141"/>
                  </a:cubicBezTo>
                  <a:cubicBezTo>
                    <a:pt x="413" y="138"/>
                    <a:pt x="434" y="134"/>
                    <a:pt x="440" y="140"/>
                  </a:cubicBezTo>
                  <a:cubicBezTo>
                    <a:pt x="444" y="133"/>
                    <a:pt x="449" y="138"/>
                    <a:pt x="455" y="138"/>
                  </a:cubicBezTo>
                  <a:cubicBezTo>
                    <a:pt x="454" y="137"/>
                    <a:pt x="453" y="137"/>
                    <a:pt x="451" y="137"/>
                  </a:cubicBezTo>
                  <a:cubicBezTo>
                    <a:pt x="453" y="132"/>
                    <a:pt x="462" y="137"/>
                    <a:pt x="464" y="131"/>
                  </a:cubicBezTo>
                  <a:cubicBezTo>
                    <a:pt x="438" y="132"/>
                    <a:pt x="416" y="134"/>
                    <a:pt x="392" y="135"/>
                  </a:cubicBezTo>
                  <a:cubicBezTo>
                    <a:pt x="437" y="127"/>
                    <a:pt x="476" y="126"/>
                    <a:pt x="513" y="119"/>
                  </a:cubicBezTo>
                  <a:cubicBezTo>
                    <a:pt x="509" y="118"/>
                    <a:pt x="503" y="120"/>
                    <a:pt x="501" y="117"/>
                  </a:cubicBezTo>
                  <a:cubicBezTo>
                    <a:pt x="467" y="123"/>
                    <a:pt x="428" y="125"/>
                    <a:pt x="391" y="125"/>
                  </a:cubicBezTo>
                  <a:cubicBezTo>
                    <a:pt x="383" y="125"/>
                    <a:pt x="375" y="126"/>
                    <a:pt x="367" y="126"/>
                  </a:cubicBezTo>
                  <a:cubicBezTo>
                    <a:pt x="324" y="129"/>
                    <a:pt x="282" y="131"/>
                    <a:pt x="242" y="133"/>
                  </a:cubicBezTo>
                  <a:cubicBezTo>
                    <a:pt x="246" y="129"/>
                    <a:pt x="256" y="131"/>
                    <a:pt x="258" y="130"/>
                  </a:cubicBezTo>
                  <a:cubicBezTo>
                    <a:pt x="252" y="130"/>
                    <a:pt x="253" y="127"/>
                    <a:pt x="248" y="126"/>
                  </a:cubicBezTo>
                  <a:cubicBezTo>
                    <a:pt x="256" y="123"/>
                    <a:pt x="265" y="121"/>
                    <a:pt x="274" y="120"/>
                  </a:cubicBezTo>
                  <a:cubicBezTo>
                    <a:pt x="288" y="118"/>
                    <a:pt x="305" y="121"/>
                    <a:pt x="314" y="114"/>
                  </a:cubicBezTo>
                  <a:cubicBezTo>
                    <a:pt x="350" y="113"/>
                    <a:pt x="379" y="106"/>
                    <a:pt x="410" y="104"/>
                  </a:cubicBezTo>
                  <a:cubicBezTo>
                    <a:pt x="411" y="102"/>
                    <a:pt x="413" y="103"/>
                    <a:pt x="411" y="101"/>
                  </a:cubicBezTo>
                  <a:cubicBezTo>
                    <a:pt x="432" y="99"/>
                    <a:pt x="457" y="98"/>
                    <a:pt x="479" y="94"/>
                  </a:cubicBezTo>
                  <a:cubicBezTo>
                    <a:pt x="483" y="93"/>
                    <a:pt x="486" y="92"/>
                    <a:pt x="490" y="95"/>
                  </a:cubicBezTo>
                  <a:cubicBezTo>
                    <a:pt x="494" y="93"/>
                    <a:pt x="502" y="90"/>
                    <a:pt x="503" y="94"/>
                  </a:cubicBezTo>
                  <a:cubicBezTo>
                    <a:pt x="506" y="94"/>
                    <a:pt x="508" y="93"/>
                    <a:pt x="509" y="91"/>
                  </a:cubicBezTo>
                  <a:cubicBezTo>
                    <a:pt x="512" y="92"/>
                    <a:pt x="515" y="95"/>
                    <a:pt x="519" y="93"/>
                  </a:cubicBezTo>
                  <a:cubicBezTo>
                    <a:pt x="542" y="83"/>
                    <a:pt x="587" y="82"/>
                    <a:pt x="617" y="79"/>
                  </a:cubicBezTo>
                  <a:cubicBezTo>
                    <a:pt x="625" y="79"/>
                    <a:pt x="630" y="80"/>
                    <a:pt x="633" y="75"/>
                  </a:cubicBezTo>
                  <a:cubicBezTo>
                    <a:pt x="609" y="73"/>
                    <a:pt x="587" y="80"/>
                    <a:pt x="564" y="75"/>
                  </a:cubicBezTo>
                  <a:cubicBezTo>
                    <a:pt x="635" y="69"/>
                    <a:pt x="712" y="63"/>
                    <a:pt x="778" y="58"/>
                  </a:cubicBezTo>
                  <a:cubicBezTo>
                    <a:pt x="767" y="64"/>
                    <a:pt x="749" y="64"/>
                    <a:pt x="737" y="64"/>
                  </a:cubicBezTo>
                  <a:cubicBezTo>
                    <a:pt x="740" y="66"/>
                    <a:pt x="736" y="68"/>
                    <a:pt x="738" y="68"/>
                  </a:cubicBezTo>
                  <a:cubicBezTo>
                    <a:pt x="771" y="72"/>
                    <a:pt x="802" y="60"/>
                    <a:pt x="827" y="65"/>
                  </a:cubicBezTo>
                  <a:cubicBezTo>
                    <a:pt x="830" y="65"/>
                    <a:pt x="825" y="62"/>
                    <a:pt x="830" y="62"/>
                  </a:cubicBezTo>
                  <a:cubicBezTo>
                    <a:pt x="833" y="65"/>
                    <a:pt x="833" y="62"/>
                    <a:pt x="834" y="64"/>
                  </a:cubicBezTo>
                  <a:cubicBezTo>
                    <a:pt x="836" y="63"/>
                    <a:pt x="836" y="63"/>
                    <a:pt x="837" y="60"/>
                  </a:cubicBezTo>
                  <a:cubicBezTo>
                    <a:pt x="838" y="63"/>
                    <a:pt x="840" y="61"/>
                    <a:pt x="840" y="63"/>
                  </a:cubicBezTo>
                  <a:cubicBezTo>
                    <a:pt x="854" y="58"/>
                    <a:pt x="893" y="57"/>
                    <a:pt x="913" y="53"/>
                  </a:cubicBezTo>
                  <a:cubicBezTo>
                    <a:pt x="913" y="50"/>
                    <a:pt x="910" y="51"/>
                    <a:pt x="908" y="51"/>
                  </a:cubicBezTo>
                  <a:cubicBezTo>
                    <a:pt x="908" y="48"/>
                    <a:pt x="913" y="50"/>
                    <a:pt x="914" y="52"/>
                  </a:cubicBezTo>
                  <a:cubicBezTo>
                    <a:pt x="912" y="48"/>
                    <a:pt x="919" y="50"/>
                    <a:pt x="921" y="48"/>
                  </a:cubicBezTo>
                  <a:cubicBezTo>
                    <a:pt x="915" y="46"/>
                    <a:pt x="904" y="49"/>
                    <a:pt x="895" y="48"/>
                  </a:cubicBezTo>
                  <a:cubicBezTo>
                    <a:pt x="942" y="40"/>
                    <a:pt x="1002" y="36"/>
                    <a:pt x="1041" y="27"/>
                  </a:cubicBezTo>
                  <a:cubicBezTo>
                    <a:pt x="1035" y="24"/>
                    <a:pt x="1029" y="25"/>
                    <a:pt x="1022" y="25"/>
                  </a:cubicBezTo>
                  <a:cubicBezTo>
                    <a:pt x="1032" y="21"/>
                    <a:pt x="1041" y="22"/>
                    <a:pt x="1052" y="19"/>
                  </a:cubicBezTo>
                  <a:cubicBezTo>
                    <a:pt x="1051" y="17"/>
                    <a:pt x="1049" y="19"/>
                    <a:pt x="1049" y="16"/>
                  </a:cubicBezTo>
                  <a:cubicBezTo>
                    <a:pt x="1069" y="14"/>
                    <a:pt x="1093" y="8"/>
                    <a:pt x="1113" y="6"/>
                  </a:cubicBezTo>
                  <a:cubicBezTo>
                    <a:pt x="1116" y="4"/>
                    <a:pt x="1116" y="2"/>
                    <a:pt x="1117" y="2"/>
                  </a:cubicBezTo>
                  <a:cubicBezTo>
                    <a:pt x="1123" y="5"/>
                    <a:pt x="1128" y="3"/>
                    <a:pt x="1136" y="1"/>
                  </a:cubicBezTo>
                  <a:cubicBezTo>
                    <a:pt x="1124" y="2"/>
                    <a:pt x="1109" y="0"/>
                    <a:pt x="1097" y="6"/>
                  </a:cubicBezTo>
                  <a:cubicBezTo>
                    <a:pt x="1064" y="2"/>
                    <a:pt x="1021" y="10"/>
                    <a:pt x="981" y="15"/>
                  </a:cubicBezTo>
                  <a:cubicBezTo>
                    <a:pt x="933" y="21"/>
                    <a:pt x="885" y="23"/>
                    <a:pt x="843" y="29"/>
                  </a:cubicBezTo>
                  <a:cubicBezTo>
                    <a:pt x="840" y="29"/>
                    <a:pt x="842" y="27"/>
                    <a:pt x="839" y="26"/>
                  </a:cubicBezTo>
                  <a:cubicBezTo>
                    <a:pt x="804" y="29"/>
                    <a:pt x="762" y="34"/>
                    <a:pt x="723" y="36"/>
                  </a:cubicBezTo>
                  <a:cubicBezTo>
                    <a:pt x="723" y="39"/>
                    <a:pt x="721" y="36"/>
                    <a:pt x="721" y="39"/>
                  </a:cubicBezTo>
                  <a:cubicBezTo>
                    <a:pt x="716" y="41"/>
                    <a:pt x="709" y="40"/>
                    <a:pt x="702" y="41"/>
                  </a:cubicBezTo>
                  <a:cubicBezTo>
                    <a:pt x="691" y="42"/>
                    <a:pt x="679" y="47"/>
                    <a:pt x="677" y="38"/>
                  </a:cubicBezTo>
                  <a:cubicBezTo>
                    <a:pt x="676" y="36"/>
                    <a:pt x="673" y="38"/>
                    <a:pt x="672" y="38"/>
                  </a:cubicBezTo>
                  <a:cubicBezTo>
                    <a:pt x="687" y="34"/>
                    <a:pt x="700" y="35"/>
                    <a:pt x="712" y="35"/>
                  </a:cubicBezTo>
                  <a:cubicBezTo>
                    <a:pt x="722" y="33"/>
                    <a:pt x="735" y="31"/>
                    <a:pt x="746" y="31"/>
                  </a:cubicBezTo>
                  <a:cubicBezTo>
                    <a:pt x="749" y="31"/>
                    <a:pt x="757" y="34"/>
                    <a:pt x="758" y="29"/>
                  </a:cubicBezTo>
                  <a:cubicBezTo>
                    <a:pt x="791" y="26"/>
                    <a:pt x="821" y="24"/>
                    <a:pt x="855" y="21"/>
                  </a:cubicBezTo>
                  <a:cubicBezTo>
                    <a:pt x="857" y="18"/>
                    <a:pt x="857" y="19"/>
                    <a:pt x="859" y="17"/>
                  </a:cubicBezTo>
                  <a:cubicBezTo>
                    <a:pt x="863" y="23"/>
                    <a:pt x="873" y="17"/>
                    <a:pt x="881" y="18"/>
                  </a:cubicBezTo>
                  <a:cubicBezTo>
                    <a:pt x="881" y="16"/>
                    <a:pt x="878" y="18"/>
                    <a:pt x="877" y="18"/>
                  </a:cubicBezTo>
                  <a:cubicBezTo>
                    <a:pt x="877" y="16"/>
                    <a:pt x="881" y="17"/>
                    <a:pt x="881" y="15"/>
                  </a:cubicBezTo>
                  <a:cubicBezTo>
                    <a:pt x="882" y="15"/>
                    <a:pt x="882" y="18"/>
                    <a:pt x="883" y="18"/>
                  </a:cubicBezTo>
                  <a:cubicBezTo>
                    <a:pt x="897" y="15"/>
                    <a:pt x="907" y="17"/>
                    <a:pt x="925" y="12"/>
                  </a:cubicBezTo>
                  <a:cubicBezTo>
                    <a:pt x="924" y="9"/>
                    <a:pt x="924" y="10"/>
                    <a:pt x="924" y="7"/>
                  </a:cubicBezTo>
                  <a:cubicBezTo>
                    <a:pt x="915" y="10"/>
                    <a:pt x="901" y="8"/>
                    <a:pt x="885" y="11"/>
                  </a:cubicBezTo>
                  <a:cubicBezTo>
                    <a:pt x="883" y="10"/>
                    <a:pt x="885" y="14"/>
                    <a:pt x="883" y="14"/>
                  </a:cubicBezTo>
                  <a:cubicBezTo>
                    <a:pt x="881" y="14"/>
                    <a:pt x="882" y="12"/>
                    <a:pt x="883" y="12"/>
                  </a:cubicBezTo>
                  <a:cubicBezTo>
                    <a:pt x="872" y="13"/>
                    <a:pt x="866" y="12"/>
                    <a:pt x="853" y="15"/>
                  </a:cubicBezTo>
                  <a:cubicBezTo>
                    <a:pt x="852" y="17"/>
                    <a:pt x="853" y="18"/>
                    <a:pt x="854" y="19"/>
                  </a:cubicBezTo>
                  <a:cubicBezTo>
                    <a:pt x="852" y="19"/>
                    <a:pt x="852" y="17"/>
                    <a:pt x="852" y="14"/>
                  </a:cubicBezTo>
                  <a:cubicBezTo>
                    <a:pt x="832" y="18"/>
                    <a:pt x="812" y="15"/>
                    <a:pt x="787" y="19"/>
                  </a:cubicBezTo>
                  <a:cubicBezTo>
                    <a:pt x="786" y="19"/>
                    <a:pt x="787" y="21"/>
                    <a:pt x="787" y="21"/>
                  </a:cubicBezTo>
                  <a:cubicBezTo>
                    <a:pt x="772" y="23"/>
                    <a:pt x="757" y="19"/>
                    <a:pt x="745" y="23"/>
                  </a:cubicBezTo>
                  <a:cubicBezTo>
                    <a:pt x="743" y="24"/>
                    <a:pt x="743" y="25"/>
                    <a:pt x="744" y="25"/>
                  </a:cubicBezTo>
                  <a:cubicBezTo>
                    <a:pt x="728" y="27"/>
                    <a:pt x="712" y="22"/>
                    <a:pt x="699" y="27"/>
                  </a:cubicBezTo>
                  <a:cubicBezTo>
                    <a:pt x="708" y="20"/>
                    <a:pt x="717" y="23"/>
                    <a:pt x="729" y="20"/>
                  </a:cubicBezTo>
                  <a:cubicBezTo>
                    <a:pt x="729" y="19"/>
                    <a:pt x="728" y="20"/>
                    <a:pt x="728" y="19"/>
                  </a:cubicBezTo>
                  <a:cubicBezTo>
                    <a:pt x="732" y="18"/>
                    <a:pt x="730" y="20"/>
                    <a:pt x="733" y="21"/>
                  </a:cubicBezTo>
                  <a:cubicBezTo>
                    <a:pt x="747" y="18"/>
                    <a:pt x="753" y="20"/>
                    <a:pt x="766" y="17"/>
                  </a:cubicBezTo>
                  <a:cubicBezTo>
                    <a:pt x="766" y="15"/>
                    <a:pt x="768" y="19"/>
                    <a:pt x="766" y="15"/>
                  </a:cubicBezTo>
                  <a:cubicBezTo>
                    <a:pt x="777" y="17"/>
                    <a:pt x="789" y="17"/>
                    <a:pt x="799" y="14"/>
                  </a:cubicBezTo>
                  <a:cubicBezTo>
                    <a:pt x="798" y="11"/>
                    <a:pt x="791" y="16"/>
                    <a:pt x="790" y="12"/>
                  </a:cubicBezTo>
                  <a:cubicBezTo>
                    <a:pt x="791" y="10"/>
                    <a:pt x="796" y="12"/>
                    <a:pt x="796" y="9"/>
                  </a:cubicBezTo>
                  <a:cubicBezTo>
                    <a:pt x="787" y="9"/>
                    <a:pt x="777" y="7"/>
                    <a:pt x="767" y="12"/>
                  </a:cubicBezTo>
                  <a:cubicBezTo>
                    <a:pt x="767" y="15"/>
                    <a:pt x="770" y="13"/>
                    <a:pt x="771" y="13"/>
                  </a:cubicBezTo>
                  <a:cubicBezTo>
                    <a:pt x="771" y="15"/>
                    <a:pt x="767" y="14"/>
                    <a:pt x="766" y="14"/>
                  </a:cubicBezTo>
                  <a:cubicBezTo>
                    <a:pt x="763" y="8"/>
                    <a:pt x="755" y="14"/>
                    <a:pt x="746" y="13"/>
                  </a:cubicBezTo>
                  <a:cubicBezTo>
                    <a:pt x="746" y="14"/>
                    <a:pt x="747" y="15"/>
                    <a:pt x="747" y="15"/>
                  </a:cubicBezTo>
                  <a:cubicBezTo>
                    <a:pt x="748" y="15"/>
                    <a:pt x="748" y="15"/>
                    <a:pt x="749" y="15"/>
                  </a:cubicBezTo>
                  <a:cubicBezTo>
                    <a:pt x="748" y="15"/>
                    <a:pt x="748" y="15"/>
                    <a:pt x="747" y="15"/>
                  </a:cubicBezTo>
                  <a:cubicBezTo>
                    <a:pt x="722" y="13"/>
                    <a:pt x="712" y="16"/>
                    <a:pt x="684" y="18"/>
                  </a:cubicBezTo>
                  <a:cubicBezTo>
                    <a:pt x="687" y="22"/>
                    <a:pt x="695" y="19"/>
                    <a:pt x="702" y="18"/>
                  </a:cubicBezTo>
                  <a:cubicBezTo>
                    <a:pt x="693" y="20"/>
                    <a:pt x="687" y="23"/>
                    <a:pt x="678" y="25"/>
                  </a:cubicBezTo>
                  <a:cubicBezTo>
                    <a:pt x="683" y="27"/>
                    <a:pt x="692" y="22"/>
                    <a:pt x="696" y="25"/>
                  </a:cubicBezTo>
                  <a:cubicBezTo>
                    <a:pt x="685" y="29"/>
                    <a:pt x="672" y="27"/>
                    <a:pt x="661" y="28"/>
                  </a:cubicBezTo>
                  <a:cubicBezTo>
                    <a:pt x="666" y="25"/>
                    <a:pt x="673" y="27"/>
                    <a:pt x="677" y="25"/>
                  </a:cubicBezTo>
                  <a:cubicBezTo>
                    <a:pt x="672" y="24"/>
                    <a:pt x="662" y="20"/>
                    <a:pt x="660" y="28"/>
                  </a:cubicBezTo>
                  <a:cubicBezTo>
                    <a:pt x="655" y="29"/>
                    <a:pt x="653" y="27"/>
                    <a:pt x="651" y="24"/>
                  </a:cubicBezTo>
                  <a:cubicBezTo>
                    <a:pt x="641" y="30"/>
                    <a:pt x="626" y="22"/>
                    <a:pt x="619" y="32"/>
                  </a:cubicBezTo>
                  <a:cubicBezTo>
                    <a:pt x="613" y="25"/>
                    <a:pt x="603" y="35"/>
                    <a:pt x="596" y="27"/>
                  </a:cubicBezTo>
                  <a:cubicBezTo>
                    <a:pt x="607" y="27"/>
                    <a:pt x="625" y="25"/>
                    <a:pt x="639" y="24"/>
                  </a:cubicBezTo>
                  <a:cubicBezTo>
                    <a:pt x="636" y="19"/>
                    <a:pt x="618" y="22"/>
                    <a:pt x="613" y="25"/>
                  </a:cubicBezTo>
                  <a:cubicBezTo>
                    <a:pt x="595" y="21"/>
                    <a:pt x="586" y="27"/>
                    <a:pt x="563" y="28"/>
                  </a:cubicBezTo>
                  <a:cubicBezTo>
                    <a:pt x="567" y="33"/>
                    <a:pt x="573" y="26"/>
                    <a:pt x="575" y="31"/>
                  </a:cubicBezTo>
                  <a:cubicBezTo>
                    <a:pt x="571" y="35"/>
                    <a:pt x="566" y="29"/>
                    <a:pt x="561" y="31"/>
                  </a:cubicBezTo>
                  <a:cubicBezTo>
                    <a:pt x="561" y="29"/>
                    <a:pt x="563" y="30"/>
                    <a:pt x="562" y="27"/>
                  </a:cubicBezTo>
                  <a:cubicBezTo>
                    <a:pt x="550" y="28"/>
                    <a:pt x="535" y="31"/>
                    <a:pt x="521" y="32"/>
                  </a:cubicBezTo>
                  <a:cubicBezTo>
                    <a:pt x="515" y="32"/>
                    <a:pt x="513" y="31"/>
                    <a:pt x="506" y="33"/>
                  </a:cubicBezTo>
                  <a:cubicBezTo>
                    <a:pt x="500" y="34"/>
                    <a:pt x="493" y="31"/>
                    <a:pt x="488" y="33"/>
                  </a:cubicBezTo>
                  <a:cubicBezTo>
                    <a:pt x="486" y="34"/>
                    <a:pt x="484" y="36"/>
                    <a:pt x="482" y="37"/>
                  </a:cubicBezTo>
                  <a:cubicBezTo>
                    <a:pt x="479" y="38"/>
                    <a:pt x="478" y="34"/>
                    <a:pt x="477" y="38"/>
                  </a:cubicBezTo>
                  <a:cubicBezTo>
                    <a:pt x="472" y="33"/>
                    <a:pt x="447" y="39"/>
                    <a:pt x="435" y="38"/>
                  </a:cubicBezTo>
                  <a:cubicBezTo>
                    <a:pt x="437" y="37"/>
                    <a:pt x="437" y="35"/>
                    <a:pt x="436" y="35"/>
                  </a:cubicBezTo>
                  <a:cubicBezTo>
                    <a:pt x="430" y="38"/>
                    <a:pt x="420" y="36"/>
                    <a:pt x="412" y="36"/>
                  </a:cubicBezTo>
                  <a:cubicBezTo>
                    <a:pt x="412" y="33"/>
                    <a:pt x="414" y="34"/>
                    <a:pt x="416" y="34"/>
                  </a:cubicBezTo>
                  <a:cubicBezTo>
                    <a:pt x="416" y="33"/>
                    <a:pt x="415" y="33"/>
                    <a:pt x="414" y="32"/>
                  </a:cubicBezTo>
                  <a:cubicBezTo>
                    <a:pt x="421" y="32"/>
                    <a:pt x="424" y="30"/>
                    <a:pt x="430" y="32"/>
                  </a:cubicBezTo>
                  <a:cubicBezTo>
                    <a:pt x="428" y="29"/>
                    <a:pt x="439" y="29"/>
                    <a:pt x="440" y="25"/>
                  </a:cubicBezTo>
                  <a:cubicBezTo>
                    <a:pt x="443" y="26"/>
                    <a:pt x="444" y="28"/>
                    <a:pt x="447" y="28"/>
                  </a:cubicBezTo>
                  <a:cubicBezTo>
                    <a:pt x="447" y="25"/>
                    <a:pt x="444" y="27"/>
                    <a:pt x="443" y="25"/>
                  </a:cubicBezTo>
                  <a:cubicBezTo>
                    <a:pt x="450" y="23"/>
                    <a:pt x="466" y="22"/>
                    <a:pt x="478" y="19"/>
                  </a:cubicBezTo>
                  <a:cubicBezTo>
                    <a:pt x="471" y="17"/>
                    <a:pt x="459" y="18"/>
                    <a:pt x="450" y="19"/>
                  </a:cubicBezTo>
                  <a:cubicBezTo>
                    <a:pt x="424" y="21"/>
                    <a:pt x="399" y="20"/>
                    <a:pt x="373" y="23"/>
                  </a:cubicBezTo>
                  <a:cubicBezTo>
                    <a:pt x="344" y="26"/>
                    <a:pt x="314" y="25"/>
                    <a:pt x="280" y="28"/>
                  </a:cubicBezTo>
                  <a:cubicBezTo>
                    <a:pt x="280" y="23"/>
                    <a:pt x="242" y="26"/>
                    <a:pt x="230" y="27"/>
                  </a:cubicBezTo>
                  <a:cubicBezTo>
                    <a:pt x="197" y="28"/>
                    <a:pt x="152" y="30"/>
                    <a:pt x="119" y="32"/>
                  </a:cubicBezTo>
                  <a:cubicBezTo>
                    <a:pt x="121" y="30"/>
                    <a:pt x="125" y="31"/>
                    <a:pt x="128" y="30"/>
                  </a:cubicBezTo>
                  <a:cubicBezTo>
                    <a:pt x="122" y="29"/>
                    <a:pt x="111" y="30"/>
                    <a:pt x="103" y="31"/>
                  </a:cubicBezTo>
                  <a:cubicBezTo>
                    <a:pt x="103" y="29"/>
                    <a:pt x="105" y="30"/>
                    <a:pt x="106" y="29"/>
                  </a:cubicBezTo>
                  <a:cubicBezTo>
                    <a:pt x="102" y="26"/>
                    <a:pt x="98" y="29"/>
                    <a:pt x="92" y="28"/>
                  </a:cubicBezTo>
                  <a:cubicBezTo>
                    <a:pt x="95" y="24"/>
                    <a:pt x="102" y="26"/>
                    <a:pt x="106" y="25"/>
                  </a:cubicBezTo>
                  <a:cubicBezTo>
                    <a:pt x="105" y="21"/>
                    <a:pt x="98" y="24"/>
                    <a:pt x="94" y="23"/>
                  </a:cubicBezTo>
                  <a:cubicBezTo>
                    <a:pt x="94" y="21"/>
                    <a:pt x="98" y="22"/>
                    <a:pt x="95" y="20"/>
                  </a:cubicBezTo>
                  <a:cubicBezTo>
                    <a:pt x="103" y="20"/>
                    <a:pt x="106" y="20"/>
                    <a:pt x="112" y="18"/>
                  </a:cubicBezTo>
                  <a:cubicBezTo>
                    <a:pt x="86" y="15"/>
                    <a:pt x="48" y="17"/>
                    <a:pt x="25" y="23"/>
                  </a:cubicBezTo>
                  <a:close/>
                  <a:moveTo>
                    <a:pt x="778" y="12"/>
                  </a:moveTo>
                  <a:cubicBezTo>
                    <a:pt x="778" y="15"/>
                    <a:pt x="783" y="10"/>
                    <a:pt x="784" y="13"/>
                  </a:cubicBezTo>
                  <a:cubicBezTo>
                    <a:pt x="782" y="15"/>
                    <a:pt x="777" y="14"/>
                    <a:pt x="778" y="12"/>
                  </a:cubicBezTo>
                  <a:close/>
                  <a:moveTo>
                    <a:pt x="893" y="46"/>
                  </a:moveTo>
                  <a:cubicBezTo>
                    <a:pt x="894" y="47"/>
                    <a:pt x="895" y="49"/>
                    <a:pt x="894" y="47"/>
                  </a:cubicBezTo>
                  <a:cubicBezTo>
                    <a:pt x="885" y="49"/>
                    <a:pt x="885" y="47"/>
                    <a:pt x="893" y="46"/>
                  </a:cubicBezTo>
                  <a:close/>
                  <a:moveTo>
                    <a:pt x="206" y="171"/>
                  </a:moveTo>
                  <a:cubicBezTo>
                    <a:pt x="204" y="171"/>
                    <a:pt x="199" y="172"/>
                    <a:pt x="196" y="171"/>
                  </a:cubicBezTo>
                  <a:cubicBezTo>
                    <a:pt x="200" y="170"/>
                    <a:pt x="202" y="169"/>
                    <a:pt x="206" y="171"/>
                  </a:cubicBezTo>
                  <a:close/>
                  <a:moveTo>
                    <a:pt x="638" y="46"/>
                  </a:moveTo>
                  <a:cubicBezTo>
                    <a:pt x="636" y="48"/>
                    <a:pt x="632" y="47"/>
                    <a:pt x="632" y="46"/>
                  </a:cubicBezTo>
                  <a:cubicBezTo>
                    <a:pt x="633" y="46"/>
                    <a:pt x="633" y="45"/>
                    <a:pt x="633" y="44"/>
                  </a:cubicBezTo>
                  <a:cubicBezTo>
                    <a:pt x="635" y="44"/>
                    <a:pt x="637" y="43"/>
                    <a:pt x="638" y="46"/>
                  </a:cubicBezTo>
                  <a:close/>
                  <a:moveTo>
                    <a:pt x="648" y="40"/>
                  </a:moveTo>
                  <a:cubicBezTo>
                    <a:pt x="646" y="39"/>
                    <a:pt x="643" y="41"/>
                    <a:pt x="640" y="40"/>
                  </a:cubicBezTo>
                  <a:cubicBezTo>
                    <a:pt x="643" y="38"/>
                    <a:pt x="646" y="38"/>
                    <a:pt x="648" y="40"/>
                  </a:cubicBezTo>
                  <a:close/>
                  <a:moveTo>
                    <a:pt x="620" y="31"/>
                  </a:moveTo>
                  <a:cubicBezTo>
                    <a:pt x="622" y="30"/>
                    <a:pt x="625" y="29"/>
                    <a:pt x="626" y="32"/>
                  </a:cubicBezTo>
                  <a:cubicBezTo>
                    <a:pt x="623" y="33"/>
                    <a:pt x="621" y="35"/>
                    <a:pt x="620" y="31"/>
                  </a:cubicBezTo>
                  <a:close/>
                  <a:moveTo>
                    <a:pt x="575" y="30"/>
                  </a:moveTo>
                  <a:cubicBezTo>
                    <a:pt x="582" y="28"/>
                    <a:pt x="593" y="29"/>
                    <a:pt x="595" y="29"/>
                  </a:cubicBezTo>
                  <a:cubicBezTo>
                    <a:pt x="587" y="30"/>
                    <a:pt x="580" y="36"/>
                    <a:pt x="575" y="30"/>
                  </a:cubicBezTo>
                  <a:close/>
                  <a:moveTo>
                    <a:pt x="116" y="32"/>
                  </a:moveTo>
                  <a:cubicBezTo>
                    <a:pt x="115" y="32"/>
                    <a:pt x="113" y="32"/>
                    <a:pt x="112" y="32"/>
                  </a:cubicBezTo>
                  <a:cubicBezTo>
                    <a:pt x="101" y="34"/>
                    <a:pt x="121" y="30"/>
                    <a:pt x="1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8" name="Freeform 54">
              <a:extLst>
                <a:ext uri="{FF2B5EF4-FFF2-40B4-BE49-F238E27FC236}">
                  <a16:creationId xmlns:a16="http://schemas.microsoft.com/office/drawing/2014/main" id="{90BC961E-60F9-4141-974A-587A2A98BEF9}"/>
                </a:ext>
              </a:extLst>
            </p:cNvPr>
            <p:cNvSpPr>
              <a:spLocks/>
            </p:cNvSpPr>
            <p:nvPr/>
          </p:nvSpPr>
          <p:spPr bwMode="auto">
            <a:xfrm>
              <a:off x="947" y="2"/>
              <a:ext cx="7" cy="5"/>
            </a:xfrm>
            <a:custGeom>
              <a:avLst/>
              <a:gdLst>
                <a:gd name="T0" fmla="*/ 8 w 8"/>
                <a:gd name="T1" fmla="*/ 3 h 5"/>
                <a:gd name="T2" fmla="*/ 0 w 8"/>
                <a:gd name="T3" fmla="*/ 5 h 5"/>
                <a:gd name="T4" fmla="*/ 8 w 8"/>
                <a:gd name="T5" fmla="*/ 3 h 5"/>
              </a:gdLst>
              <a:ahLst/>
              <a:cxnLst>
                <a:cxn ang="0">
                  <a:pos x="T0" y="T1"/>
                </a:cxn>
                <a:cxn ang="0">
                  <a:pos x="T2" y="T3"/>
                </a:cxn>
                <a:cxn ang="0">
                  <a:pos x="T4" y="T5"/>
                </a:cxn>
              </a:cxnLst>
              <a:rect l="0" t="0" r="r" b="b"/>
              <a:pathLst>
                <a:path w="8" h="5">
                  <a:moveTo>
                    <a:pt x="8" y="3"/>
                  </a:moveTo>
                  <a:cubicBezTo>
                    <a:pt x="5" y="2"/>
                    <a:pt x="2" y="4"/>
                    <a:pt x="0" y="5"/>
                  </a:cubicBezTo>
                  <a:cubicBezTo>
                    <a:pt x="0" y="0"/>
                    <a:pt x="6" y="1"/>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9" name="Freeform 55">
              <a:extLst>
                <a:ext uri="{FF2B5EF4-FFF2-40B4-BE49-F238E27FC236}">
                  <a16:creationId xmlns:a16="http://schemas.microsoft.com/office/drawing/2014/main" id="{1B4534BA-F263-4A04-994B-D0DACDFCB8F0}"/>
                </a:ext>
              </a:extLst>
            </p:cNvPr>
            <p:cNvSpPr>
              <a:spLocks/>
            </p:cNvSpPr>
            <p:nvPr/>
          </p:nvSpPr>
          <p:spPr bwMode="auto">
            <a:xfrm>
              <a:off x="914" y="5"/>
              <a:ext cx="6" cy="4"/>
            </a:xfrm>
            <a:custGeom>
              <a:avLst/>
              <a:gdLst>
                <a:gd name="T0" fmla="*/ 3 w 6"/>
                <a:gd name="T1" fmla="*/ 3 h 5"/>
                <a:gd name="T2" fmla="*/ 2 w 6"/>
                <a:gd name="T3" fmla="*/ 3 h 5"/>
                <a:gd name="T4" fmla="*/ 0 w 6"/>
                <a:gd name="T5" fmla="*/ 2 h 5"/>
                <a:gd name="T6" fmla="*/ 6 w 6"/>
                <a:gd name="T7" fmla="*/ 3 h 5"/>
                <a:gd name="T8" fmla="*/ 3 w 6"/>
                <a:gd name="T9" fmla="*/ 3 h 5"/>
              </a:gdLst>
              <a:ahLst/>
              <a:cxnLst>
                <a:cxn ang="0">
                  <a:pos x="T0" y="T1"/>
                </a:cxn>
                <a:cxn ang="0">
                  <a:pos x="T2" y="T3"/>
                </a:cxn>
                <a:cxn ang="0">
                  <a:pos x="T4" y="T5"/>
                </a:cxn>
                <a:cxn ang="0">
                  <a:pos x="T6" y="T7"/>
                </a:cxn>
                <a:cxn ang="0">
                  <a:pos x="T8" y="T9"/>
                </a:cxn>
              </a:cxnLst>
              <a:rect l="0" t="0" r="r" b="b"/>
              <a:pathLst>
                <a:path w="6" h="5">
                  <a:moveTo>
                    <a:pt x="3" y="3"/>
                  </a:moveTo>
                  <a:cubicBezTo>
                    <a:pt x="5" y="1"/>
                    <a:pt x="3" y="3"/>
                    <a:pt x="2" y="3"/>
                  </a:cubicBezTo>
                  <a:cubicBezTo>
                    <a:pt x="2" y="2"/>
                    <a:pt x="0" y="3"/>
                    <a:pt x="0" y="2"/>
                  </a:cubicBezTo>
                  <a:cubicBezTo>
                    <a:pt x="2" y="2"/>
                    <a:pt x="5" y="0"/>
                    <a:pt x="6" y="3"/>
                  </a:cubicBezTo>
                  <a:cubicBezTo>
                    <a:pt x="4" y="3"/>
                    <a:pt x="4" y="5"/>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0" name="Freeform 56">
              <a:extLst>
                <a:ext uri="{FF2B5EF4-FFF2-40B4-BE49-F238E27FC236}">
                  <a16:creationId xmlns:a16="http://schemas.microsoft.com/office/drawing/2014/main" id="{F13F0083-54D9-4418-9D37-53002F254CAB}"/>
                </a:ext>
              </a:extLst>
            </p:cNvPr>
            <p:cNvSpPr>
              <a:spLocks/>
            </p:cNvSpPr>
            <p:nvPr/>
          </p:nvSpPr>
          <p:spPr bwMode="auto">
            <a:xfrm>
              <a:off x="875" y="7"/>
              <a:ext cx="33" cy="8"/>
            </a:xfrm>
            <a:custGeom>
              <a:avLst/>
              <a:gdLst>
                <a:gd name="T0" fmla="*/ 32 w 37"/>
                <a:gd name="T1" fmla="*/ 2 h 9"/>
                <a:gd name="T2" fmla="*/ 32 w 37"/>
                <a:gd name="T3" fmla="*/ 5 h 9"/>
                <a:gd name="T4" fmla="*/ 28 w 37"/>
                <a:gd name="T5" fmla="*/ 4 h 9"/>
                <a:gd name="T6" fmla="*/ 16 w 37"/>
                <a:gd name="T7" fmla="*/ 4 h 9"/>
                <a:gd name="T8" fmla="*/ 0 w 37"/>
                <a:gd name="T9" fmla="*/ 8 h 9"/>
                <a:gd name="T10" fmla="*/ 1 w 37"/>
                <a:gd name="T11" fmla="*/ 5 h 9"/>
                <a:gd name="T12" fmla="*/ 37 w 37"/>
                <a:gd name="T13" fmla="*/ 2 h 9"/>
                <a:gd name="T14" fmla="*/ 32 w 37"/>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9">
                  <a:moveTo>
                    <a:pt x="32" y="2"/>
                  </a:moveTo>
                  <a:cubicBezTo>
                    <a:pt x="32" y="3"/>
                    <a:pt x="32" y="4"/>
                    <a:pt x="32" y="5"/>
                  </a:cubicBezTo>
                  <a:cubicBezTo>
                    <a:pt x="30" y="4"/>
                    <a:pt x="25" y="8"/>
                    <a:pt x="28" y="4"/>
                  </a:cubicBezTo>
                  <a:cubicBezTo>
                    <a:pt x="24" y="6"/>
                    <a:pt x="20" y="7"/>
                    <a:pt x="16" y="4"/>
                  </a:cubicBezTo>
                  <a:cubicBezTo>
                    <a:pt x="11" y="9"/>
                    <a:pt x="2" y="6"/>
                    <a:pt x="0" y="8"/>
                  </a:cubicBezTo>
                  <a:cubicBezTo>
                    <a:pt x="3" y="7"/>
                    <a:pt x="0" y="5"/>
                    <a:pt x="1" y="5"/>
                  </a:cubicBezTo>
                  <a:cubicBezTo>
                    <a:pt x="11" y="3"/>
                    <a:pt x="26" y="0"/>
                    <a:pt x="37" y="2"/>
                  </a:cubicBezTo>
                  <a:cubicBezTo>
                    <a:pt x="35" y="3"/>
                    <a:pt x="34" y="6"/>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1" name="Freeform 57">
              <a:extLst>
                <a:ext uri="{FF2B5EF4-FFF2-40B4-BE49-F238E27FC236}">
                  <a16:creationId xmlns:a16="http://schemas.microsoft.com/office/drawing/2014/main" id="{2651B22C-9C83-434F-B688-A776BD6AF0D8}"/>
                </a:ext>
              </a:extLst>
            </p:cNvPr>
            <p:cNvSpPr>
              <a:spLocks/>
            </p:cNvSpPr>
            <p:nvPr/>
          </p:nvSpPr>
          <p:spPr bwMode="auto">
            <a:xfrm>
              <a:off x="908" y="8"/>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2" name="Freeform 58">
              <a:extLst>
                <a:ext uri="{FF2B5EF4-FFF2-40B4-BE49-F238E27FC236}">
                  <a16:creationId xmlns:a16="http://schemas.microsoft.com/office/drawing/2014/main" id="{E7D3E777-C6DC-46D9-B5C9-85B1AA6ABF40}"/>
                </a:ext>
              </a:extLst>
            </p:cNvPr>
            <p:cNvSpPr>
              <a:spLocks/>
            </p:cNvSpPr>
            <p:nvPr/>
          </p:nvSpPr>
          <p:spPr bwMode="auto">
            <a:xfrm>
              <a:off x="755" y="84"/>
              <a:ext cx="18" cy="4"/>
            </a:xfrm>
            <a:custGeom>
              <a:avLst/>
              <a:gdLst>
                <a:gd name="T0" fmla="*/ 0 w 20"/>
                <a:gd name="T1" fmla="*/ 4 h 4"/>
                <a:gd name="T2" fmla="*/ 20 w 20"/>
                <a:gd name="T3" fmla="*/ 2 h 4"/>
                <a:gd name="T4" fmla="*/ 0 w 20"/>
                <a:gd name="T5" fmla="*/ 4 h 4"/>
              </a:gdLst>
              <a:ahLst/>
              <a:cxnLst>
                <a:cxn ang="0">
                  <a:pos x="T0" y="T1"/>
                </a:cxn>
                <a:cxn ang="0">
                  <a:pos x="T2" y="T3"/>
                </a:cxn>
                <a:cxn ang="0">
                  <a:pos x="T4" y="T5"/>
                </a:cxn>
              </a:cxnLst>
              <a:rect l="0" t="0" r="r" b="b"/>
              <a:pathLst>
                <a:path w="20" h="4">
                  <a:moveTo>
                    <a:pt x="0" y="4"/>
                  </a:moveTo>
                  <a:cubicBezTo>
                    <a:pt x="8" y="0"/>
                    <a:pt x="13" y="0"/>
                    <a:pt x="20" y="2"/>
                  </a:cubicBezTo>
                  <a:cubicBezTo>
                    <a:pt x="12" y="2"/>
                    <a:pt x="9"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3" name="Freeform 59">
              <a:extLst>
                <a:ext uri="{FF2B5EF4-FFF2-40B4-BE49-F238E27FC236}">
                  <a16:creationId xmlns:a16="http://schemas.microsoft.com/office/drawing/2014/main" id="{3D828DB1-D097-4129-8C98-39E4C1DA1A17}"/>
                </a:ext>
              </a:extLst>
            </p:cNvPr>
            <p:cNvSpPr>
              <a:spLocks/>
            </p:cNvSpPr>
            <p:nvPr/>
          </p:nvSpPr>
          <p:spPr bwMode="auto">
            <a:xfrm>
              <a:off x="726" y="7"/>
              <a:ext cx="7" cy="3"/>
            </a:xfrm>
            <a:custGeom>
              <a:avLst/>
              <a:gdLst>
                <a:gd name="T0" fmla="*/ 0 w 7"/>
                <a:gd name="T1" fmla="*/ 0 h 3"/>
                <a:gd name="T2" fmla="*/ 7 w 7"/>
                <a:gd name="T3" fmla="*/ 1 h 3"/>
                <a:gd name="T4" fmla="*/ 0 w 7"/>
                <a:gd name="T5" fmla="*/ 0 h 3"/>
              </a:gdLst>
              <a:ahLst/>
              <a:cxnLst>
                <a:cxn ang="0">
                  <a:pos x="T0" y="T1"/>
                </a:cxn>
                <a:cxn ang="0">
                  <a:pos x="T2" y="T3"/>
                </a:cxn>
                <a:cxn ang="0">
                  <a:pos x="T4" y="T5"/>
                </a:cxn>
              </a:cxnLst>
              <a:rect l="0" t="0" r="r" b="b"/>
              <a:pathLst>
                <a:path w="7" h="3">
                  <a:moveTo>
                    <a:pt x="0" y="0"/>
                  </a:moveTo>
                  <a:cubicBezTo>
                    <a:pt x="3" y="0"/>
                    <a:pt x="5" y="0"/>
                    <a:pt x="7" y="1"/>
                  </a:cubicBezTo>
                  <a:cubicBezTo>
                    <a:pt x="3" y="0"/>
                    <a:pt x="3"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4" name="Freeform 60">
              <a:extLst>
                <a:ext uri="{FF2B5EF4-FFF2-40B4-BE49-F238E27FC236}">
                  <a16:creationId xmlns:a16="http://schemas.microsoft.com/office/drawing/2014/main" id="{82F59691-E06E-4839-9F43-10A7F3AC7003}"/>
                </a:ext>
              </a:extLst>
            </p:cNvPr>
            <p:cNvSpPr>
              <a:spLocks/>
            </p:cNvSpPr>
            <p:nvPr/>
          </p:nvSpPr>
          <p:spPr bwMode="auto">
            <a:xfrm>
              <a:off x="691" y="2"/>
              <a:ext cx="8" cy="3"/>
            </a:xfrm>
            <a:custGeom>
              <a:avLst/>
              <a:gdLst>
                <a:gd name="T0" fmla="*/ 9 w 9"/>
                <a:gd name="T1" fmla="*/ 1 h 3"/>
                <a:gd name="T2" fmla="*/ 0 w 9"/>
                <a:gd name="T3" fmla="*/ 1 h 3"/>
                <a:gd name="T4" fmla="*/ 9 w 9"/>
                <a:gd name="T5" fmla="*/ 1 h 3"/>
              </a:gdLst>
              <a:ahLst/>
              <a:cxnLst>
                <a:cxn ang="0">
                  <a:pos x="T0" y="T1"/>
                </a:cxn>
                <a:cxn ang="0">
                  <a:pos x="T2" y="T3"/>
                </a:cxn>
                <a:cxn ang="0">
                  <a:pos x="T4" y="T5"/>
                </a:cxn>
              </a:cxnLst>
              <a:rect l="0" t="0" r="r" b="b"/>
              <a:pathLst>
                <a:path w="9" h="3">
                  <a:moveTo>
                    <a:pt x="9" y="1"/>
                  </a:moveTo>
                  <a:cubicBezTo>
                    <a:pt x="7" y="3"/>
                    <a:pt x="1" y="1"/>
                    <a:pt x="0" y="1"/>
                  </a:cubicBezTo>
                  <a:cubicBezTo>
                    <a:pt x="2" y="0"/>
                    <a:pt x="6"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5" name="Freeform 61">
              <a:extLst>
                <a:ext uri="{FF2B5EF4-FFF2-40B4-BE49-F238E27FC236}">
                  <a16:creationId xmlns:a16="http://schemas.microsoft.com/office/drawing/2014/main" id="{7F135275-2DE9-4779-97A2-2BC14756BF3C}"/>
                </a:ext>
              </a:extLst>
            </p:cNvPr>
            <p:cNvSpPr>
              <a:spLocks/>
            </p:cNvSpPr>
            <p:nvPr/>
          </p:nvSpPr>
          <p:spPr bwMode="auto">
            <a:xfrm>
              <a:off x="633" y="6"/>
              <a:ext cx="8" cy="3"/>
            </a:xfrm>
            <a:custGeom>
              <a:avLst/>
              <a:gdLst>
                <a:gd name="T0" fmla="*/ 0 w 9"/>
                <a:gd name="T1" fmla="*/ 1 h 4"/>
                <a:gd name="T2" fmla="*/ 9 w 9"/>
                <a:gd name="T3" fmla="*/ 2 h 4"/>
                <a:gd name="T4" fmla="*/ 0 w 9"/>
                <a:gd name="T5" fmla="*/ 1 h 4"/>
              </a:gdLst>
              <a:ahLst/>
              <a:cxnLst>
                <a:cxn ang="0">
                  <a:pos x="T0" y="T1"/>
                </a:cxn>
                <a:cxn ang="0">
                  <a:pos x="T2" y="T3"/>
                </a:cxn>
                <a:cxn ang="0">
                  <a:pos x="T4" y="T5"/>
                </a:cxn>
              </a:cxnLst>
              <a:rect l="0" t="0" r="r" b="b"/>
              <a:pathLst>
                <a:path w="9" h="4">
                  <a:moveTo>
                    <a:pt x="0" y="1"/>
                  </a:moveTo>
                  <a:cubicBezTo>
                    <a:pt x="5" y="1"/>
                    <a:pt x="7" y="0"/>
                    <a:pt x="9" y="2"/>
                  </a:cubicBezTo>
                  <a:cubicBezTo>
                    <a:pt x="6" y="2"/>
                    <a:pt x="2"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6" name="Freeform 62">
              <a:extLst>
                <a:ext uri="{FF2B5EF4-FFF2-40B4-BE49-F238E27FC236}">
                  <a16:creationId xmlns:a16="http://schemas.microsoft.com/office/drawing/2014/main" id="{7F258297-B531-4935-A220-0D3F52485F9E}"/>
                </a:ext>
              </a:extLst>
            </p:cNvPr>
            <p:cNvSpPr>
              <a:spLocks/>
            </p:cNvSpPr>
            <p:nvPr/>
          </p:nvSpPr>
          <p:spPr bwMode="auto">
            <a:xfrm>
              <a:off x="604" y="7"/>
              <a:ext cx="19" cy="4"/>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0"/>
                    <a:pt x="16" y="0"/>
                    <a:pt x="21" y="1"/>
                  </a:cubicBezTo>
                  <a:cubicBezTo>
                    <a:pt x="14" y="3"/>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7" name="Freeform 63">
              <a:extLst>
                <a:ext uri="{FF2B5EF4-FFF2-40B4-BE49-F238E27FC236}">
                  <a16:creationId xmlns:a16="http://schemas.microsoft.com/office/drawing/2014/main" id="{E8E85EF3-D798-40AB-9759-38F2BF6DDBC0}"/>
                </a:ext>
              </a:extLst>
            </p:cNvPr>
            <p:cNvSpPr>
              <a:spLocks/>
            </p:cNvSpPr>
            <p:nvPr/>
          </p:nvSpPr>
          <p:spPr bwMode="auto">
            <a:xfrm>
              <a:off x="574" y="22"/>
              <a:ext cx="38" cy="7"/>
            </a:xfrm>
            <a:custGeom>
              <a:avLst/>
              <a:gdLst>
                <a:gd name="T0" fmla="*/ 0 w 42"/>
                <a:gd name="T1" fmla="*/ 5 h 8"/>
                <a:gd name="T2" fmla="*/ 25 w 42"/>
                <a:gd name="T3" fmla="*/ 4 h 8"/>
                <a:gd name="T4" fmla="*/ 42 w 42"/>
                <a:gd name="T5" fmla="*/ 4 h 8"/>
                <a:gd name="T6" fmla="*/ 9 w 42"/>
                <a:gd name="T7" fmla="*/ 5 h 8"/>
                <a:gd name="T8" fmla="*/ 0 w 42"/>
                <a:gd name="T9" fmla="*/ 5 h 8"/>
              </a:gdLst>
              <a:ahLst/>
              <a:cxnLst>
                <a:cxn ang="0">
                  <a:pos x="T0" y="T1"/>
                </a:cxn>
                <a:cxn ang="0">
                  <a:pos x="T2" y="T3"/>
                </a:cxn>
                <a:cxn ang="0">
                  <a:pos x="T4" y="T5"/>
                </a:cxn>
                <a:cxn ang="0">
                  <a:pos x="T6" y="T7"/>
                </a:cxn>
                <a:cxn ang="0">
                  <a:pos x="T8" y="T9"/>
                </a:cxn>
              </a:cxnLst>
              <a:rect l="0" t="0" r="r" b="b"/>
              <a:pathLst>
                <a:path w="42" h="8">
                  <a:moveTo>
                    <a:pt x="0" y="5"/>
                  </a:moveTo>
                  <a:cubicBezTo>
                    <a:pt x="7" y="5"/>
                    <a:pt x="22" y="1"/>
                    <a:pt x="25" y="4"/>
                  </a:cubicBezTo>
                  <a:cubicBezTo>
                    <a:pt x="30" y="3"/>
                    <a:pt x="39" y="0"/>
                    <a:pt x="42" y="4"/>
                  </a:cubicBezTo>
                  <a:cubicBezTo>
                    <a:pt x="32" y="5"/>
                    <a:pt x="15" y="7"/>
                    <a:pt x="9" y="5"/>
                  </a:cubicBezTo>
                  <a:cubicBezTo>
                    <a:pt x="8" y="7"/>
                    <a:pt x="2"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8" name="Freeform 64">
              <a:extLst>
                <a:ext uri="{FF2B5EF4-FFF2-40B4-BE49-F238E27FC236}">
                  <a16:creationId xmlns:a16="http://schemas.microsoft.com/office/drawing/2014/main" id="{896265F0-D98F-4416-BAF8-5A24E6AB48F4}"/>
                </a:ext>
              </a:extLst>
            </p:cNvPr>
            <p:cNvSpPr>
              <a:spLocks/>
            </p:cNvSpPr>
            <p:nvPr/>
          </p:nvSpPr>
          <p:spPr bwMode="auto">
            <a:xfrm>
              <a:off x="605" y="98"/>
              <a:ext cx="16" cy="6"/>
            </a:xfrm>
            <a:custGeom>
              <a:avLst/>
              <a:gdLst>
                <a:gd name="T0" fmla="*/ 0 w 18"/>
                <a:gd name="T1" fmla="*/ 2 h 7"/>
                <a:gd name="T2" fmla="*/ 18 w 18"/>
                <a:gd name="T3" fmla="*/ 3 h 7"/>
                <a:gd name="T4" fmla="*/ 0 w 18"/>
                <a:gd name="T5" fmla="*/ 2 h 7"/>
              </a:gdLst>
              <a:ahLst/>
              <a:cxnLst>
                <a:cxn ang="0">
                  <a:pos x="T0" y="T1"/>
                </a:cxn>
                <a:cxn ang="0">
                  <a:pos x="T2" y="T3"/>
                </a:cxn>
                <a:cxn ang="0">
                  <a:pos x="T4" y="T5"/>
                </a:cxn>
              </a:cxnLst>
              <a:rect l="0" t="0" r="r" b="b"/>
              <a:pathLst>
                <a:path w="18" h="7">
                  <a:moveTo>
                    <a:pt x="0" y="2"/>
                  </a:moveTo>
                  <a:cubicBezTo>
                    <a:pt x="5" y="3"/>
                    <a:pt x="11" y="0"/>
                    <a:pt x="18" y="3"/>
                  </a:cubicBezTo>
                  <a:cubicBezTo>
                    <a:pt x="12" y="3"/>
                    <a:pt x="0" y="7"/>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9" name="Freeform 65">
              <a:extLst>
                <a:ext uri="{FF2B5EF4-FFF2-40B4-BE49-F238E27FC236}">
                  <a16:creationId xmlns:a16="http://schemas.microsoft.com/office/drawing/2014/main" id="{DC2CC6D4-3BBF-4F80-8F71-EE9AC62F49B2}"/>
                </a:ext>
              </a:extLst>
            </p:cNvPr>
            <p:cNvSpPr>
              <a:spLocks/>
            </p:cNvSpPr>
            <p:nvPr/>
          </p:nvSpPr>
          <p:spPr bwMode="auto">
            <a:xfrm>
              <a:off x="514" y="16"/>
              <a:ext cx="4" cy="4"/>
            </a:xfrm>
            <a:custGeom>
              <a:avLst/>
              <a:gdLst>
                <a:gd name="T0" fmla="*/ 5 w 5"/>
                <a:gd name="T1" fmla="*/ 2 h 4"/>
                <a:gd name="T2" fmla="*/ 3 w 5"/>
                <a:gd name="T3" fmla="*/ 4 h 4"/>
                <a:gd name="T4" fmla="*/ 0 w 5"/>
                <a:gd name="T5" fmla="*/ 1 h 4"/>
                <a:gd name="T6" fmla="*/ 5 w 5"/>
                <a:gd name="T7" fmla="*/ 2 h 4"/>
              </a:gdLst>
              <a:ahLst/>
              <a:cxnLst>
                <a:cxn ang="0">
                  <a:pos x="T0" y="T1"/>
                </a:cxn>
                <a:cxn ang="0">
                  <a:pos x="T2" y="T3"/>
                </a:cxn>
                <a:cxn ang="0">
                  <a:pos x="T4" y="T5"/>
                </a:cxn>
                <a:cxn ang="0">
                  <a:pos x="T6" y="T7"/>
                </a:cxn>
              </a:cxnLst>
              <a:rect l="0" t="0" r="r" b="b"/>
              <a:pathLst>
                <a:path w="5" h="4">
                  <a:moveTo>
                    <a:pt x="5" y="2"/>
                  </a:moveTo>
                  <a:cubicBezTo>
                    <a:pt x="4" y="2"/>
                    <a:pt x="4" y="4"/>
                    <a:pt x="3" y="4"/>
                  </a:cubicBezTo>
                  <a:cubicBezTo>
                    <a:pt x="3" y="2"/>
                    <a:pt x="0" y="3"/>
                    <a:pt x="0" y="1"/>
                  </a:cubicBezTo>
                  <a:cubicBezTo>
                    <a:pt x="0" y="0"/>
                    <a:pt x="5"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0" name="Freeform 66">
              <a:extLst>
                <a:ext uri="{FF2B5EF4-FFF2-40B4-BE49-F238E27FC236}">
                  <a16:creationId xmlns:a16="http://schemas.microsoft.com/office/drawing/2014/main" id="{62EE9749-FAB2-427D-B539-ED011CC68588}"/>
                </a:ext>
              </a:extLst>
            </p:cNvPr>
            <p:cNvSpPr>
              <a:spLocks/>
            </p:cNvSpPr>
            <p:nvPr/>
          </p:nvSpPr>
          <p:spPr bwMode="auto">
            <a:xfrm>
              <a:off x="475" y="27"/>
              <a:ext cx="13" cy="4"/>
            </a:xfrm>
            <a:custGeom>
              <a:avLst/>
              <a:gdLst>
                <a:gd name="T0" fmla="*/ 14 w 14"/>
                <a:gd name="T1" fmla="*/ 3 h 4"/>
                <a:gd name="T2" fmla="*/ 0 w 14"/>
                <a:gd name="T3" fmla="*/ 2 h 4"/>
                <a:gd name="T4" fmla="*/ 14 w 14"/>
                <a:gd name="T5" fmla="*/ 3 h 4"/>
              </a:gdLst>
              <a:ahLst/>
              <a:cxnLst>
                <a:cxn ang="0">
                  <a:pos x="T0" y="T1"/>
                </a:cxn>
                <a:cxn ang="0">
                  <a:pos x="T2" y="T3"/>
                </a:cxn>
                <a:cxn ang="0">
                  <a:pos x="T4" y="T5"/>
                </a:cxn>
              </a:cxnLst>
              <a:rect l="0" t="0" r="r" b="b"/>
              <a:pathLst>
                <a:path w="14" h="4">
                  <a:moveTo>
                    <a:pt x="14" y="3"/>
                  </a:moveTo>
                  <a:cubicBezTo>
                    <a:pt x="7" y="2"/>
                    <a:pt x="5" y="4"/>
                    <a:pt x="0" y="2"/>
                  </a:cubicBezTo>
                  <a:cubicBezTo>
                    <a:pt x="5" y="2"/>
                    <a:pt x="11" y="0"/>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1" name="Freeform 67">
              <a:extLst>
                <a:ext uri="{FF2B5EF4-FFF2-40B4-BE49-F238E27FC236}">
                  <a16:creationId xmlns:a16="http://schemas.microsoft.com/office/drawing/2014/main" id="{AF1FA0EF-65AB-4306-9204-B0E138296768}"/>
                </a:ext>
              </a:extLst>
            </p:cNvPr>
            <p:cNvSpPr>
              <a:spLocks/>
            </p:cNvSpPr>
            <p:nvPr/>
          </p:nvSpPr>
          <p:spPr bwMode="auto">
            <a:xfrm>
              <a:off x="430" y="22"/>
              <a:ext cx="12" cy="4"/>
            </a:xfrm>
            <a:custGeom>
              <a:avLst/>
              <a:gdLst>
                <a:gd name="T0" fmla="*/ 0 w 14"/>
                <a:gd name="T1" fmla="*/ 2 h 5"/>
                <a:gd name="T2" fmla="*/ 13 w 14"/>
                <a:gd name="T3" fmla="*/ 0 h 5"/>
                <a:gd name="T4" fmla="*/ 14 w 14"/>
                <a:gd name="T5" fmla="*/ 3 h 5"/>
                <a:gd name="T6" fmla="*/ 0 w 14"/>
                <a:gd name="T7" fmla="*/ 2 h 5"/>
              </a:gdLst>
              <a:ahLst/>
              <a:cxnLst>
                <a:cxn ang="0">
                  <a:pos x="T0" y="T1"/>
                </a:cxn>
                <a:cxn ang="0">
                  <a:pos x="T2" y="T3"/>
                </a:cxn>
                <a:cxn ang="0">
                  <a:pos x="T4" y="T5"/>
                </a:cxn>
                <a:cxn ang="0">
                  <a:pos x="T6" y="T7"/>
                </a:cxn>
              </a:cxnLst>
              <a:rect l="0" t="0" r="r" b="b"/>
              <a:pathLst>
                <a:path w="14" h="5">
                  <a:moveTo>
                    <a:pt x="0" y="2"/>
                  </a:moveTo>
                  <a:cubicBezTo>
                    <a:pt x="5" y="1"/>
                    <a:pt x="9" y="1"/>
                    <a:pt x="13" y="0"/>
                  </a:cubicBezTo>
                  <a:cubicBezTo>
                    <a:pt x="13" y="1"/>
                    <a:pt x="14" y="1"/>
                    <a:pt x="14" y="3"/>
                  </a:cubicBezTo>
                  <a:cubicBezTo>
                    <a:pt x="11" y="3"/>
                    <a:pt x="2"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2" name="Freeform 68">
              <a:extLst>
                <a:ext uri="{FF2B5EF4-FFF2-40B4-BE49-F238E27FC236}">
                  <a16:creationId xmlns:a16="http://schemas.microsoft.com/office/drawing/2014/main" id="{6CB9ED45-31D4-4CC1-89B2-4237A815F811}"/>
                </a:ext>
              </a:extLst>
            </p:cNvPr>
            <p:cNvSpPr>
              <a:spLocks/>
            </p:cNvSpPr>
            <p:nvPr/>
          </p:nvSpPr>
          <p:spPr bwMode="auto">
            <a:xfrm>
              <a:off x="441" y="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3" name="Freeform 69">
              <a:extLst>
                <a:ext uri="{FF2B5EF4-FFF2-40B4-BE49-F238E27FC236}">
                  <a16:creationId xmlns:a16="http://schemas.microsoft.com/office/drawing/2014/main" id="{80F01C4F-3A4D-43C2-AE44-7B006CCA457F}"/>
                </a:ext>
              </a:extLst>
            </p:cNvPr>
            <p:cNvSpPr>
              <a:spLocks/>
            </p:cNvSpPr>
            <p:nvPr/>
          </p:nvSpPr>
          <p:spPr bwMode="auto">
            <a:xfrm>
              <a:off x="441" y="20"/>
              <a:ext cx="24" cy="5"/>
            </a:xfrm>
            <a:custGeom>
              <a:avLst/>
              <a:gdLst>
                <a:gd name="T0" fmla="*/ 0 w 27"/>
                <a:gd name="T1" fmla="*/ 2 h 6"/>
                <a:gd name="T2" fmla="*/ 27 w 27"/>
                <a:gd name="T3" fmla="*/ 0 h 6"/>
                <a:gd name="T4" fmla="*/ 0 w 27"/>
                <a:gd name="T5" fmla="*/ 2 h 6"/>
              </a:gdLst>
              <a:ahLst/>
              <a:cxnLst>
                <a:cxn ang="0">
                  <a:pos x="T0" y="T1"/>
                </a:cxn>
                <a:cxn ang="0">
                  <a:pos x="T2" y="T3"/>
                </a:cxn>
                <a:cxn ang="0">
                  <a:pos x="T4" y="T5"/>
                </a:cxn>
              </a:cxnLst>
              <a:rect l="0" t="0" r="r" b="b"/>
              <a:pathLst>
                <a:path w="27" h="6">
                  <a:moveTo>
                    <a:pt x="0" y="2"/>
                  </a:moveTo>
                  <a:cubicBezTo>
                    <a:pt x="10" y="1"/>
                    <a:pt x="18" y="1"/>
                    <a:pt x="27" y="0"/>
                  </a:cubicBezTo>
                  <a:cubicBezTo>
                    <a:pt x="19" y="6"/>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4" name="Freeform 70">
              <a:extLst>
                <a:ext uri="{FF2B5EF4-FFF2-40B4-BE49-F238E27FC236}">
                  <a16:creationId xmlns:a16="http://schemas.microsoft.com/office/drawing/2014/main" id="{0E3D050C-A07B-4DE5-829E-37139E2E738C}"/>
                </a:ext>
              </a:extLst>
            </p:cNvPr>
            <p:cNvSpPr>
              <a:spLocks/>
            </p:cNvSpPr>
            <p:nvPr/>
          </p:nvSpPr>
          <p:spPr bwMode="auto">
            <a:xfrm>
              <a:off x="380" y="102"/>
              <a:ext cx="12" cy="2"/>
            </a:xfrm>
            <a:custGeom>
              <a:avLst/>
              <a:gdLst>
                <a:gd name="T0" fmla="*/ 12 w 14"/>
                <a:gd name="T1" fmla="*/ 1 h 3"/>
                <a:gd name="T2" fmla="*/ 9 w 14"/>
                <a:gd name="T3" fmla="*/ 2 h 3"/>
                <a:gd name="T4" fmla="*/ 4 w 14"/>
                <a:gd name="T5" fmla="*/ 2 h 3"/>
                <a:gd name="T6" fmla="*/ 14 w 14"/>
                <a:gd name="T7" fmla="*/ 1 h 3"/>
                <a:gd name="T8" fmla="*/ 12 w 14"/>
                <a:gd name="T9" fmla="*/ 1 h 3"/>
              </a:gdLst>
              <a:ahLst/>
              <a:cxnLst>
                <a:cxn ang="0">
                  <a:pos x="T0" y="T1"/>
                </a:cxn>
                <a:cxn ang="0">
                  <a:pos x="T2" y="T3"/>
                </a:cxn>
                <a:cxn ang="0">
                  <a:pos x="T4" y="T5"/>
                </a:cxn>
                <a:cxn ang="0">
                  <a:pos x="T6" y="T7"/>
                </a:cxn>
                <a:cxn ang="0">
                  <a:pos x="T8" y="T9"/>
                </a:cxn>
              </a:cxnLst>
              <a:rect l="0" t="0" r="r" b="b"/>
              <a:pathLst>
                <a:path w="14" h="3">
                  <a:moveTo>
                    <a:pt x="12" y="1"/>
                  </a:moveTo>
                  <a:cubicBezTo>
                    <a:pt x="11" y="1"/>
                    <a:pt x="10" y="2"/>
                    <a:pt x="9" y="2"/>
                  </a:cubicBezTo>
                  <a:cubicBezTo>
                    <a:pt x="7" y="0"/>
                    <a:pt x="7" y="3"/>
                    <a:pt x="4" y="2"/>
                  </a:cubicBezTo>
                  <a:cubicBezTo>
                    <a:pt x="0" y="0"/>
                    <a:pt x="11" y="0"/>
                    <a:pt x="14" y="1"/>
                  </a:cubicBezTo>
                  <a:cubicBezTo>
                    <a:pt x="14" y="1"/>
                    <a:pt x="13"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5" name="Freeform 71">
              <a:extLst>
                <a:ext uri="{FF2B5EF4-FFF2-40B4-BE49-F238E27FC236}">
                  <a16:creationId xmlns:a16="http://schemas.microsoft.com/office/drawing/2014/main" id="{B1491FD0-8364-49D1-8E5B-689CC6C70745}"/>
                </a:ext>
              </a:extLst>
            </p:cNvPr>
            <p:cNvSpPr>
              <a:spLocks/>
            </p:cNvSpPr>
            <p:nvPr/>
          </p:nvSpPr>
          <p:spPr bwMode="auto">
            <a:xfrm>
              <a:off x="357" y="102"/>
              <a:ext cx="10" cy="5"/>
            </a:xfrm>
            <a:custGeom>
              <a:avLst/>
              <a:gdLst>
                <a:gd name="T0" fmla="*/ 11 w 11"/>
                <a:gd name="T1" fmla="*/ 3 h 6"/>
                <a:gd name="T2" fmla="*/ 0 w 11"/>
                <a:gd name="T3" fmla="*/ 3 h 6"/>
                <a:gd name="T4" fmla="*/ 11 w 11"/>
                <a:gd name="T5" fmla="*/ 3 h 6"/>
              </a:gdLst>
              <a:ahLst/>
              <a:cxnLst>
                <a:cxn ang="0">
                  <a:pos x="T0" y="T1"/>
                </a:cxn>
                <a:cxn ang="0">
                  <a:pos x="T2" y="T3"/>
                </a:cxn>
                <a:cxn ang="0">
                  <a:pos x="T4" y="T5"/>
                </a:cxn>
              </a:cxnLst>
              <a:rect l="0" t="0" r="r" b="b"/>
              <a:pathLst>
                <a:path w="11" h="6">
                  <a:moveTo>
                    <a:pt x="11" y="3"/>
                  </a:moveTo>
                  <a:cubicBezTo>
                    <a:pt x="8" y="4"/>
                    <a:pt x="0" y="6"/>
                    <a:pt x="0" y="3"/>
                  </a:cubicBezTo>
                  <a:cubicBezTo>
                    <a:pt x="3" y="4"/>
                    <a:pt x="7" y="0"/>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6" name="Freeform 72">
              <a:extLst>
                <a:ext uri="{FF2B5EF4-FFF2-40B4-BE49-F238E27FC236}">
                  <a16:creationId xmlns:a16="http://schemas.microsoft.com/office/drawing/2014/main" id="{15DFD885-032F-454E-855F-8D68D4AEE003}"/>
                </a:ext>
              </a:extLst>
            </p:cNvPr>
            <p:cNvSpPr>
              <a:spLocks/>
            </p:cNvSpPr>
            <p:nvPr/>
          </p:nvSpPr>
          <p:spPr bwMode="auto">
            <a:xfrm>
              <a:off x="340" y="171"/>
              <a:ext cx="8" cy="5"/>
            </a:xfrm>
            <a:custGeom>
              <a:avLst/>
              <a:gdLst>
                <a:gd name="T0" fmla="*/ 9 w 9"/>
                <a:gd name="T1" fmla="*/ 4 h 5"/>
                <a:gd name="T2" fmla="*/ 0 w 9"/>
                <a:gd name="T3" fmla="*/ 4 h 5"/>
                <a:gd name="T4" fmla="*/ 9 w 9"/>
                <a:gd name="T5" fmla="*/ 4 h 5"/>
              </a:gdLst>
              <a:ahLst/>
              <a:cxnLst>
                <a:cxn ang="0">
                  <a:pos x="T0" y="T1"/>
                </a:cxn>
                <a:cxn ang="0">
                  <a:pos x="T2" y="T3"/>
                </a:cxn>
                <a:cxn ang="0">
                  <a:pos x="T4" y="T5"/>
                </a:cxn>
              </a:cxnLst>
              <a:rect l="0" t="0" r="r" b="b"/>
              <a:pathLst>
                <a:path w="9" h="5">
                  <a:moveTo>
                    <a:pt x="9" y="4"/>
                  </a:moveTo>
                  <a:cubicBezTo>
                    <a:pt x="5" y="3"/>
                    <a:pt x="3" y="5"/>
                    <a:pt x="0" y="4"/>
                  </a:cubicBezTo>
                  <a:cubicBezTo>
                    <a:pt x="4" y="3"/>
                    <a:pt x="7" y="0"/>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7" name="Freeform 73">
              <a:extLst>
                <a:ext uri="{FF2B5EF4-FFF2-40B4-BE49-F238E27FC236}">
                  <a16:creationId xmlns:a16="http://schemas.microsoft.com/office/drawing/2014/main" id="{07D425E9-1EAB-4EB9-9D58-21B0B64F2043}"/>
                </a:ext>
              </a:extLst>
            </p:cNvPr>
            <p:cNvSpPr>
              <a:spLocks/>
            </p:cNvSpPr>
            <p:nvPr/>
          </p:nvSpPr>
          <p:spPr bwMode="auto">
            <a:xfrm>
              <a:off x="273" y="157"/>
              <a:ext cx="7" cy="6"/>
            </a:xfrm>
            <a:custGeom>
              <a:avLst/>
              <a:gdLst>
                <a:gd name="T0" fmla="*/ 3 w 8"/>
                <a:gd name="T1" fmla="*/ 2 h 7"/>
                <a:gd name="T2" fmla="*/ 8 w 8"/>
                <a:gd name="T3" fmla="*/ 3 h 7"/>
                <a:gd name="T4" fmla="*/ 3 w 8"/>
                <a:gd name="T5" fmla="*/ 4 h 7"/>
                <a:gd name="T6" fmla="*/ 4 w 8"/>
                <a:gd name="T7" fmla="*/ 5 h 7"/>
                <a:gd name="T8" fmla="*/ 0 w 8"/>
                <a:gd name="T9" fmla="*/ 5 h 7"/>
                <a:gd name="T10" fmla="*/ 3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3" y="2"/>
                  </a:moveTo>
                  <a:cubicBezTo>
                    <a:pt x="6" y="2"/>
                    <a:pt x="6" y="0"/>
                    <a:pt x="8" y="3"/>
                  </a:cubicBezTo>
                  <a:cubicBezTo>
                    <a:pt x="5" y="3"/>
                    <a:pt x="4" y="2"/>
                    <a:pt x="3" y="4"/>
                  </a:cubicBezTo>
                  <a:cubicBezTo>
                    <a:pt x="4" y="4"/>
                    <a:pt x="4" y="4"/>
                    <a:pt x="4" y="5"/>
                  </a:cubicBezTo>
                  <a:cubicBezTo>
                    <a:pt x="3" y="5"/>
                    <a:pt x="0" y="7"/>
                    <a:pt x="0" y="5"/>
                  </a:cubicBezTo>
                  <a:cubicBezTo>
                    <a:pt x="2" y="5"/>
                    <a:pt x="3" y="4"/>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8" name="Freeform 74">
              <a:extLst>
                <a:ext uri="{FF2B5EF4-FFF2-40B4-BE49-F238E27FC236}">
                  <a16:creationId xmlns:a16="http://schemas.microsoft.com/office/drawing/2014/main" id="{28208986-A20F-411C-B115-219045205F2B}"/>
                </a:ext>
              </a:extLst>
            </p:cNvPr>
            <p:cNvSpPr>
              <a:spLocks/>
            </p:cNvSpPr>
            <p:nvPr/>
          </p:nvSpPr>
          <p:spPr bwMode="auto">
            <a:xfrm>
              <a:off x="239" y="157"/>
              <a:ext cx="12" cy="5"/>
            </a:xfrm>
            <a:custGeom>
              <a:avLst/>
              <a:gdLst>
                <a:gd name="T0" fmla="*/ 12 w 13"/>
                <a:gd name="T1" fmla="*/ 5 h 6"/>
                <a:gd name="T2" fmla="*/ 0 w 13"/>
                <a:gd name="T3" fmla="*/ 6 h 6"/>
                <a:gd name="T4" fmla="*/ 7 w 13"/>
                <a:gd name="T5" fmla="*/ 4 h 6"/>
                <a:gd name="T6" fmla="*/ 7 w 13"/>
                <a:gd name="T7" fmla="*/ 2 h 6"/>
                <a:gd name="T8" fmla="*/ 12 w 13"/>
                <a:gd name="T9" fmla="*/ 5 h 6"/>
              </a:gdLst>
              <a:ahLst/>
              <a:cxnLst>
                <a:cxn ang="0">
                  <a:pos x="T0" y="T1"/>
                </a:cxn>
                <a:cxn ang="0">
                  <a:pos x="T2" y="T3"/>
                </a:cxn>
                <a:cxn ang="0">
                  <a:pos x="T4" y="T5"/>
                </a:cxn>
                <a:cxn ang="0">
                  <a:pos x="T6" y="T7"/>
                </a:cxn>
                <a:cxn ang="0">
                  <a:pos x="T8" y="T9"/>
                </a:cxn>
              </a:cxnLst>
              <a:rect l="0" t="0" r="r" b="b"/>
              <a:pathLst>
                <a:path w="13" h="6">
                  <a:moveTo>
                    <a:pt x="12" y="5"/>
                  </a:moveTo>
                  <a:cubicBezTo>
                    <a:pt x="8" y="5"/>
                    <a:pt x="4" y="6"/>
                    <a:pt x="0" y="6"/>
                  </a:cubicBezTo>
                  <a:cubicBezTo>
                    <a:pt x="0" y="1"/>
                    <a:pt x="5" y="4"/>
                    <a:pt x="7" y="4"/>
                  </a:cubicBezTo>
                  <a:cubicBezTo>
                    <a:pt x="7" y="3"/>
                    <a:pt x="6" y="3"/>
                    <a:pt x="7" y="2"/>
                  </a:cubicBezTo>
                  <a:cubicBezTo>
                    <a:pt x="7" y="5"/>
                    <a:pt x="13" y="0"/>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9" name="Freeform 75">
              <a:extLst>
                <a:ext uri="{FF2B5EF4-FFF2-40B4-BE49-F238E27FC236}">
                  <a16:creationId xmlns:a16="http://schemas.microsoft.com/office/drawing/2014/main" id="{69212497-5D40-4C06-BA8B-D290A4A1B710}"/>
                </a:ext>
              </a:extLst>
            </p:cNvPr>
            <p:cNvSpPr>
              <a:spLocks/>
            </p:cNvSpPr>
            <p:nvPr/>
          </p:nvSpPr>
          <p:spPr bwMode="auto">
            <a:xfrm>
              <a:off x="204" y="188"/>
              <a:ext cx="9" cy="3"/>
            </a:xfrm>
            <a:custGeom>
              <a:avLst/>
              <a:gdLst>
                <a:gd name="T0" fmla="*/ 7 w 10"/>
                <a:gd name="T1" fmla="*/ 4 h 4"/>
                <a:gd name="T2" fmla="*/ 1 w 10"/>
                <a:gd name="T3" fmla="*/ 2 h 4"/>
                <a:gd name="T4" fmla="*/ 7 w 10"/>
                <a:gd name="T5" fmla="*/ 4 h 4"/>
              </a:gdLst>
              <a:ahLst/>
              <a:cxnLst>
                <a:cxn ang="0">
                  <a:pos x="T0" y="T1"/>
                </a:cxn>
                <a:cxn ang="0">
                  <a:pos x="T2" y="T3"/>
                </a:cxn>
                <a:cxn ang="0">
                  <a:pos x="T4" y="T5"/>
                </a:cxn>
              </a:cxnLst>
              <a:rect l="0" t="0" r="r" b="b"/>
              <a:pathLst>
                <a:path w="10" h="4">
                  <a:moveTo>
                    <a:pt x="7" y="4"/>
                  </a:moveTo>
                  <a:cubicBezTo>
                    <a:pt x="7" y="3"/>
                    <a:pt x="0" y="4"/>
                    <a:pt x="1" y="2"/>
                  </a:cubicBezTo>
                  <a:cubicBezTo>
                    <a:pt x="2" y="3"/>
                    <a:pt x="10" y="0"/>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0" name="Freeform 76">
              <a:extLst>
                <a:ext uri="{FF2B5EF4-FFF2-40B4-BE49-F238E27FC236}">
                  <a16:creationId xmlns:a16="http://schemas.microsoft.com/office/drawing/2014/main" id="{B1888C85-9D2A-456A-8CA2-3D8074323A5F}"/>
                </a:ext>
              </a:extLst>
            </p:cNvPr>
            <p:cNvSpPr>
              <a:spLocks/>
            </p:cNvSpPr>
            <p:nvPr/>
          </p:nvSpPr>
          <p:spPr bwMode="auto">
            <a:xfrm>
              <a:off x="71" y="185"/>
              <a:ext cx="12" cy="3"/>
            </a:xfrm>
            <a:custGeom>
              <a:avLst/>
              <a:gdLst>
                <a:gd name="T0" fmla="*/ 14 w 14"/>
                <a:gd name="T1" fmla="*/ 2 h 3"/>
                <a:gd name="T2" fmla="*/ 14 w 14"/>
                <a:gd name="T3" fmla="*/ 2 h 3"/>
              </a:gdLst>
              <a:ahLst/>
              <a:cxnLst>
                <a:cxn ang="0">
                  <a:pos x="T0" y="T1"/>
                </a:cxn>
                <a:cxn ang="0">
                  <a:pos x="T2" y="T3"/>
                </a:cxn>
              </a:cxnLst>
              <a:rect l="0" t="0" r="r" b="b"/>
              <a:pathLst>
                <a:path w="14" h="3">
                  <a:moveTo>
                    <a:pt x="14" y="2"/>
                  </a:moveTo>
                  <a:cubicBezTo>
                    <a:pt x="0" y="3"/>
                    <a:pt x="14"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1" name="Freeform 77">
              <a:extLst>
                <a:ext uri="{FF2B5EF4-FFF2-40B4-BE49-F238E27FC236}">
                  <a16:creationId xmlns:a16="http://schemas.microsoft.com/office/drawing/2014/main" id="{4035CF93-DD87-44DA-87B7-236EBD667CB6}"/>
                </a:ext>
              </a:extLst>
            </p:cNvPr>
            <p:cNvSpPr>
              <a:spLocks/>
            </p:cNvSpPr>
            <p:nvPr/>
          </p:nvSpPr>
          <p:spPr bwMode="auto">
            <a:xfrm>
              <a:off x="827" y="10"/>
              <a:ext cx="49" cy="8"/>
            </a:xfrm>
            <a:custGeom>
              <a:avLst/>
              <a:gdLst>
                <a:gd name="T0" fmla="*/ 52 w 55"/>
                <a:gd name="T1" fmla="*/ 5 h 9"/>
                <a:gd name="T2" fmla="*/ 50 w 55"/>
                <a:gd name="T3" fmla="*/ 1 h 9"/>
                <a:gd name="T4" fmla="*/ 51 w 55"/>
                <a:gd name="T5" fmla="*/ 5 h 9"/>
                <a:gd name="T6" fmla="*/ 46 w 55"/>
                <a:gd name="T7" fmla="*/ 3 h 9"/>
                <a:gd name="T8" fmla="*/ 43 w 55"/>
                <a:gd name="T9" fmla="*/ 4 h 9"/>
                <a:gd name="T10" fmla="*/ 0 w 55"/>
                <a:gd name="T11" fmla="*/ 9 h 9"/>
                <a:gd name="T12" fmla="*/ 0 w 55"/>
                <a:gd name="T13" fmla="*/ 5 h 9"/>
                <a:gd name="T14" fmla="*/ 21 w 55"/>
                <a:gd name="T15" fmla="*/ 5 h 9"/>
                <a:gd name="T16" fmla="*/ 25 w 55"/>
                <a:gd name="T17" fmla="*/ 2 h 9"/>
                <a:gd name="T18" fmla="*/ 54 w 55"/>
                <a:gd name="T19" fmla="*/ 0 h 9"/>
                <a:gd name="T20" fmla="*/ 52 w 55"/>
                <a:gd name="T2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9">
                  <a:moveTo>
                    <a:pt x="52" y="5"/>
                  </a:moveTo>
                  <a:cubicBezTo>
                    <a:pt x="52" y="3"/>
                    <a:pt x="51" y="1"/>
                    <a:pt x="50" y="1"/>
                  </a:cubicBezTo>
                  <a:cubicBezTo>
                    <a:pt x="50" y="4"/>
                    <a:pt x="49" y="3"/>
                    <a:pt x="51" y="5"/>
                  </a:cubicBezTo>
                  <a:cubicBezTo>
                    <a:pt x="48" y="6"/>
                    <a:pt x="47" y="4"/>
                    <a:pt x="46" y="3"/>
                  </a:cubicBezTo>
                  <a:cubicBezTo>
                    <a:pt x="46" y="8"/>
                    <a:pt x="43" y="4"/>
                    <a:pt x="43" y="4"/>
                  </a:cubicBezTo>
                  <a:cubicBezTo>
                    <a:pt x="34" y="9"/>
                    <a:pt x="9" y="9"/>
                    <a:pt x="0" y="9"/>
                  </a:cubicBezTo>
                  <a:cubicBezTo>
                    <a:pt x="0" y="8"/>
                    <a:pt x="0" y="7"/>
                    <a:pt x="0" y="5"/>
                  </a:cubicBezTo>
                  <a:cubicBezTo>
                    <a:pt x="8" y="4"/>
                    <a:pt x="19" y="2"/>
                    <a:pt x="21" y="5"/>
                  </a:cubicBezTo>
                  <a:cubicBezTo>
                    <a:pt x="20" y="3"/>
                    <a:pt x="23" y="2"/>
                    <a:pt x="25" y="2"/>
                  </a:cubicBezTo>
                  <a:cubicBezTo>
                    <a:pt x="33" y="1"/>
                    <a:pt x="48" y="1"/>
                    <a:pt x="54" y="0"/>
                  </a:cubicBezTo>
                  <a:cubicBezTo>
                    <a:pt x="55" y="3"/>
                    <a:pt x="53" y="3"/>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2" name="Freeform 78">
              <a:extLst>
                <a:ext uri="{FF2B5EF4-FFF2-40B4-BE49-F238E27FC236}">
                  <a16:creationId xmlns:a16="http://schemas.microsoft.com/office/drawing/2014/main" id="{2A32040F-F0CB-41AF-9348-14CC7304223A}"/>
                </a:ext>
              </a:extLst>
            </p:cNvPr>
            <p:cNvSpPr>
              <a:spLocks/>
            </p:cNvSpPr>
            <p:nvPr/>
          </p:nvSpPr>
          <p:spPr bwMode="auto">
            <a:xfrm>
              <a:off x="715" y="12"/>
              <a:ext cx="26" cy="9"/>
            </a:xfrm>
            <a:custGeom>
              <a:avLst/>
              <a:gdLst>
                <a:gd name="T0" fmla="*/ 5 w 29"/>
                <a:gd name="T1" fmla="*/ 4 h 10"/>
                <a:gd name="T2" fmla="*/ 2 w 29"/>
                <a:gd name="T3" fmla="*/ 5 h 10"/>
                <a:gd name="T4" fmla="*/ 29 w 29"/>
                <a:gd name="T5" fmla="*/ 2 h 10"/>
                <a:gd name="T6" fmla="*/ 1 w 29"/>
                <a:gd name="T7" fmla="*/ 10 h 10"/>
                <a:gd name="T8" fmla="*/ 5 w 29"/>
                <a:gd name="T9" fmla="*/ 4 h 10"/>
              </a:gdLst>
              <a:ahLst/>
              <a:cxnLst>
                <a:cxn ang="0">
                  <a:pos x="T0" y="T1"/>
                </a:cxn>
                <a:cxn ang="0">
                  <a:pos x="T2" y="T3"/>
                </a:cxn>
                <a:cxn ang="0">
                  <a:pos x="T4" y="T5"/>
                </a:cxn>
                <a:cxn ang="0">
                  <a:pos x="T6" y="T7"/>
                </a:cxn>
                <a:cxn ang="0">
                  <a:pos x="T8" y="T9"/>
                </a:cxn>
              </a:cxnLst>
              <a:rect l="0" t="0" r="r" b="b"/>
              <a:pathLst>
                <a:path w="29" h="10">
                  <a:moveTo>
                    <a:pt x="5" y="4"/>
                  </a:moveTo>
                  <a:cubicBezTo>
                    <a:pt x="4" y="4"/>
                    <a:pt x="3" y="7"/>
                    <a:pt x="2" y="5"/>
                  </a:cubicBezTo>
                  <a:cubicBezTo>
                    <a:pt x="5" y="2"/>
                    <a:pt x="23" y="0"/>
                    <a:pt x="29" y="2"/>
                  </a:cubicBezTo>
                  <a:cubicBezTo>
                    <a:pt x="22" y="5"/>
                    <a:pt x="14" y="10"/>
                    <a:pt x="1" y="10"/>
                  </a:cubicBezTo>
                  <a:cubicBezTo>
                    <a:pt x="0" y="6"/>
                    <a:pt x="6" y="8"/>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3" name="Freeform 79">
              <a:extLst>
                <a:ext uri="{FF2B5EF4-FFF2-40B4-BE49-F238E27FC236}">
                  <a16:creationId xmlns:a16="http://schemas.microsoft.com/office/drawing/2014/main" id="{EC99796A-900D-4DE7-B721-C5E541669938}"/>
                </a:ext>
              </a:extLst>
            </p:cNvPr>
            <p:cNvSpPr>
              <a:spLocks/>
            </p:cNvSpPr>
            <p:nvPr/>
          </p:nvSpPr>
          <p:spPr bwMode="auto">
            <a:xfrm>
              <a:off x="704" y="88"/>
              <a:ext cx="23" cy="6"/>
            </a:xfrm>
            <a:custGeom>
              <a:avLst/>
              <a:gdLst>
                <a:gd name="T0" fmla="*/ 15 w 26"/>
                <a:gd name="T1" fmla="*/ 3 h 7"/>
                <a:gd name="T2" fmla="*/ 14 w 26"/>
                <a:gd name="T3" fmla="*/ 3 h 7"/>
                <a:gd name="T4" fmla="*/ 10 w 26"/>
                <a:gd name="T5" fmla="*/ 3 h 7"/>
                <a:gd name="T6" fmla="*/ 26 w 26"/>
                <a:gd name="T7" fmla="*/ 1 h 7"/>
                <a:gd name="T8" fmla="*/ 15 w 26"/>
                <a:gd name="T9" fmla="*/ 3 h 7"/>
              </a:gdLst>
              <a:ahLst/>
              <a:cxnLst>
                <a:cxn ang="0">
                  <a:pos x="T0" y="T1"/>
                </a:cxn>
                <a:cxn ang="0">
                  <a:pos x="T2" y="T3"/>
                </a:cxn>
                <a:cxn ang="0">
                  <a:pos x="T4" y="T5"/>
                </a:cxn>
                <a:cxn ang="0">
                  <a:pos x="T6" y="T7"/>
                </a:cxn>
                <a:cxn ang="0">
                  <a:pos x="T8" y="T9"/>
                </a:cxn>
              </a:cxnLst>
              <a:rect l="0" t="0" r="r" b="b"/>
              <a:pathLst>
                <a:path w="26" h="7">
                  <a:moveTo>
                    <a:pt x="15" y="3"/>
                  </a:moveTo>
                  <a:cubicBezTo>
                    <a:pt x="16" y="7"/>
                    <a:pt x="11" y="5"/>
                    <a:pt x="14" y="3"/>
                  </a:cubicBezTo>
                  <a:cubicBezTo>
                    <a:pt x="9" y="4"/>
                    <a:pt x="0" y="4"/>
                    <a:pt x="10" y="3"/>
                  </a:cubicBezTo>
                  <a:cubicBezTo>
                    <a:pt x="15" y="3"/>
                    <a:pt x="22" y="0"/>
                    <a:pt x="26" y="1"/>
                  </a:cubicBezTo>
                  <a:cubicBezTo>
                    <a:pt x="24" y="4"/>
                    <a:pt x="18" y="6"/>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4" name="Freeform 80">
              <a:extLst>
                <a:ext uri="{FF2B5EF4-FFF2-40B4-BE49-F238E27FC236}">
                  <a16:creationId xmlns:a16="http://schemas.microsoft.com/office/drawing/2014/main" id="{1BF63C72-A93B-41F0-9D4E-54BD726FFDEF}"/>
                </a:ext>
              </a:extLst>
            </p:cNvPr>
            <p:cNvSpPr>
              <a:spLocks/>
            </p:cNvSpPr>
            <p:nvPr/>
          </p:nvSpPr>
          <p:spPr bwMode="auto">
            <a:xfrm>
              <a:off x="565" y="7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5" name="Freeform 81">
              <a:extLst>
                <a:ext uri="{FF2B5EF4-FFF2-40B4-BE49-F238E27FC236}">
                  <a16:creationId xmlns:a16="http://schemas.microsoft.com/office/drawing/2014/main" id="{76099F87-5776-4554-A018-390EA6015A5B}"/>
                </a:ext>
              </a:extLst>
            </p:cNvPr>
            <p:cNvSpPr>
              <a:spLocks noEditPoints="1"/>
            </p:cNvSpPr>
            <p:nvPr/>
          </p:nvSpPr>
          <p:spPr bwMode="auto">
            <a:xfrm>
              <a:off x="567" y="66"/>
              <a:ext cx="93" cy="11"/>
            </a:xfrm>
            <a:custGeom>
              <a:avLst/>
              <a:gdLst>
                <a:gd name="T0" fmla="*/ 88 w 104"/>
                <a:gd name="T1" fmla="*/ 4 h 13"/>
                <a:gd name="T2" fmla="*/ 79 w 104"/>
                <a:gd name="T3" fmla="*/ 5 h 13"/>
                <a:gd name="T4" fmla="*/ 78 w 104"/>
                <a:gd name="T5" fmla="*/ 2 h 13"/>
                <a:gd name="T6" fmla="*/ 66 w 104"/>
                <a:gd name="T7" fmla="*/ 3 h 13"/>
                <a:gd name="T8" fmla="*/ 73 w 104"/>
                <a:gd name="T9" fmla="*/ 4 h 13"/>
                <a:gd name="T10" fmla="*/ 31 w 104"/>
                <a:gd name="T11" fmla="*/ 3 h 13"/>
                <a:gd name="T12" fmla="*/ 32 w 104"/>
                <a:gd name="T13" fmla="*/ 5 h 13"/>
                <a:gd name="T14" fmla="*/ 2 w 104"/>
                <a:gd name="T15" fmla="*/ 8 h 13"/>
                <a:gd name="T16" fmla="*/ 0 w 104"/>
                <a:gd name="T17" fmla="*/ 13 h 13"/>
                <a:gd name="T18" fmla="*/ 103 w 104"/>
                <a:gd name="T19" fmla="*/ 5 h 13"/>
                <a:gd name="T20" fmla="*/ 102 w 104"/>
                <a:gd name="T21" fmla="*/ 0 h 13"/>
                <a:gd name="T22" fmla="*/ 87 w 104"/>
                <a:gd name="T23" fmla="*/ 1 h 13"/>
                <a:gd name="T24" fmla="*/ 88 w 104"/>
                <a:gd name="T25" fmla="*/ 4 h 13"/>
                <a:gd name="T26" fmla="*/ 89 w 104"/>
                <a:gd name="T27" fmla="*/ 3 h 13"/>
                <a:gd name="T28" fmla="*/ 97 w 104"/>
                <a:gd name="T29" fmla="*/ 4 h 13"/>
                <a:gd name="T30" fmla="*/ 89 w 104"/>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3">
                  <a:moveTo>
                    <a:pt x="88" y="4"/>
                  </a:moveTo>
                  <a:cubicBezTo>
                    <a:pt x="85" y="4"/>
                    <a:pt x="82" y="5"/>
                    <a:pt x="79" y="5"/>
                  </a:cubicBezTo>
                  <a:cubicBezTo>
                    <a:pt x="78" y="5"/>
                    <a:pt x="78" y="3"/>
                    <a:pt x="78" y="2"/>
                  </a:cubicBezTo>
                  <a:cubicBezTo>
                    <a:pt x="74" y="4"/>
                    <a:pt x="71" y="2"/>
                    <a:pt x="66" y="3"/>
                  </a:cubicBezTo>
                  <a:cubicBezTo>
                    <a:pt x="67" y="6"/>
                    <a:pt x="70" y="4"/>
                    <a:pt x="73" y="4"/>
                  </a:cubicBezTo>
                  <a:cubicBezTo>
                    <a:pt x="63" y="8"/>
                    <a:pt x="44" y="4"/>
                    <a:pt x="31" y="3"/>
                  </a:cubicBezTo>
                  <a:cubicBezTo>
                    <a:pt x="31" y="4"/>
                    <a:pt x="32" y="4"/>
                    <a:pt x="32" y="5"/>
                  </a:cubicBezTo>
                  <a:cubicBezTo>
                    <a:pt x="25" y="7"/>
                    <a:pt x="13" y="8"/>
                    <a:pt x="2" y="8"/>
                  </a:cubicBezTo>
                  <a:cubicBezTo>
                    <a:pt x="0" y="8"/>
                    <a:pt x="1" y="12"/>
                    <a:pt x="0" y="13"/>
                  </a:cubicBezTo>
                  <a:cubicBezTo>
                    <a:pt x="31" y="13"/>
                    <a:pt x="76" y="7"/>
                    <a:pt x="103" y="5"/>
                  </a:cubicBezTo>
                  <a:cubicBezTo>
                    <a:pt x="104" y="2"/>
                    <a:pt x="102" y="3"/>
                    <a:pt x="102" y="0"/>
                  </a:cubicBezTo>
                  <a:cubicBezTo>
                    <a:pt x="96" y="1"/>
                    <a:pt x="95" y="1"/>
                    <a:pt x="87" y="1"/>
                  </a:cubicBezTo>
                  <a:cubicBezTo>
                    <a:pt x="87" y="3"/>
                    <a:pt x="88" y="3"/>
                    <a:pt x="88" y="4"/>
                  </a:cubicBezTo>
                  <a:close/>
                  <a:moveTo>
                    <a:pt x="89" y="3"/>
                  </a:moveTo>
                  <a:cubicBezTo>
                    <a:pt x="92" y="3"/>
                    <a:pt x="96" y="1"/>
                    <a:pt x="97" y="4"/>
                  </a:cubicBezTo>
                  <a:cubicBezTo>
                    <a:pt x="94" y="4"/>
                    <a:pt x="91" y="5"/>
                    <a:pt x="8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6" name="Freeform 82">
              <a:extLst>
                <a:ext uri="{FF2B5EF4-FFF2-40B4-BE49-F238E27FC236}">
                  <a16:creationId xmlns:a16="http://schemas.microsoft.com/office/drawing/2014/main" id="{4F85BB75-EB79-4C55-8530-BDFF30A9B338}"/>
                </a:ext>
              </a:extLst>
            </p:cNvPr>
            <p:cNvSpPr>
              <a:spLocks/>
            </p:cNvSpPr>
            <p:nvPr/>
          </p:nvSpPr>
          <p:spPr bwMode="auto">
            <a:xfrm>
              <a:off x="532" y="104"/>
              <a:ext cx="22" cy="6"/>
            </a:xfrm>
            <a:custGeom>
              <a:avLst/>
              <a:gdLst>
                <a:gd name="T0" fmla="*/ 0 w 24"/>
                <a:gd name="T1" fmla="*/ 4 h 6"/>
                <a:gd name="T2" fmla="*/ 24 w 24"/>
                <a:gd name="T3" fmla="*/ 1 h 6"/>
                <a:gd name="T4" fmla="*/ 0 w 24"/>
                <a:gd name="T5" fmla="*/ 4 h 6"/>
              </a:gdLst>
              <a:ahLst/>
              <a:cxnLst>
                <a:cxn ang="0">
                  <a:pos x="T0" y="T1"/>
                </a:cxn>
                <a:cxn ang="0">
                  <a:pos x="T2" y="T3"/>
                </a:cxn>
                <a:cxn ang="0">
                  <a:pos x="T4" y="T5"/>
                </a:cxn>
              </a:cxnLst>
              <a:rect l="0" t="0" r="r" b="b"/>
              <a:pathLst>
                <a:path w="24" h="6">
                  <a:moveTo>
                    <a:pt x="0" y="4"/>
                  </a:moveTo>
                  <a:cubicBezTo>
                    <a:pt x="8" y="1"/>
                    <a:pt x="17" y="0"/>
                    <a:pt x="24" y="1"/>
                  </a:cubicBezTo>
                  <a:cubicBezTo>
                    <a:pt x="16" y="4"/>
                    <a:pt x="6" y="6"/>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grpSp>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源代码②</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9" name="组合 8">
            <a:extLst>
              <a:ext uri="{FF2B5EF4-FFF2-40B4-BE49-F238E27FC236}">
                <a16:creationId xmlns:a16="http://schemas.microsoft.com/office/drawing/2014/main" id="{0B4DAD02-DAEE-46E5-BFD0-4C16A2965DF1}"/>
              </a:ext>
            </a:extLst>
          </p:cNvPr>
          <p:cNvGrpSpPr/>
          <p:nvPr/>
        </p:nvGrpSpPr>
        <p:grpSpPr>
          <a:xfrm>
            <a:off x="5935264" y="73598"/>
            <a:ext cx="4524375" cy="5001029"/>
            <a:chOff x="4821585" y="1896483"/>
            <a:chExt cx="4524375" cy="5001029"/>
          </a:xfrm>
        </p:grpSpPr>
        <p:sp>
          <p:nvSpPr>
            <p:cNvPr id="4" name="椭圆 3">
              <a:extLst>
                <a:ext uri="{FF2B5EF4-FFF2-40B4-BE49-F238E27FC236}">
                  <a16:creationId xmlns:a16="http://schemas.microsoft.com/office/drawing/2014/main" id="{0383954D-CF3F-412A-9312-61438E717796}"/>
                </a:ext>
              </a:extLst>
            </p:cNvPr>
            <p:cNvSpPr/>
            <p:nvPr/>
          </p:nvSpPr>
          <p:spPr>
            <a:xfrm>
              <a:off x="4821585" y="1896483"/>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rgbClr val="1A2237"/>
                  </a:solidFill>
                  <a:latin typeface="方正苏新诗柳楷简体" panose="02000000000000000000" pitchFamily="2" charset="-122"/>
                  <a:ea typeface="方正苏新诗柳楷简体" panose="02000000000000000000" pitchFamily="2" charset="-122"/>
                </a:rPr>
                <a:t>贰</a:t>
              </a:r>
              <a:endParaRPr lang="zh-CN" altLang="en-US" sz="2000" b="1" dirty="0">
                <a:solidFill>
                  <a:srgbClr val="1A2237"/>
                </a:solidFill>
                <a:latin typeface="方正苏新诗柳楷简体" panose="02000000000000000000" pitchFamily="2" charset="-122"/>
                <a:ea typeface="方正苏新诗柳楷简体" panose="02000000000000000000" pitchFamily="2" charset="-122"/>
              </a:endParaRPr>
            </a:p>
          </p:txBody>
        </p:sp>
        <p:sp>
          <p:nvSpPr>
            <p:cNvPr id="8" name="文本框 7">
              <a:extLst>
                <a:ext uri="{FF2B5EF4-FFF2-40B4-BE49-F238E27FC236}">
                  <a16:creationId xmlns:a16="http://schemas.microsoft.com/office/drawing/2014/main" id="{CAEFD7C5-4C8F-4274-B0A4-00190D930861}"/>
                </a:ext>
              </a:extLst>
            </p:cNvPr>
            <p:cNvSpPr txBox="1"/>
            <p:nvPr/>
          </p:nvSpPr>
          <p:spPr>
            <a:xfrm>
              <a:off x="5442175" y="2318630"/>
              <a:ext cx="3903785" cy="4578882"/>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rmtree(temp)</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outText.insert(1.0,temp+" deleted.\n")</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else:</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delector(temp)  </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递归调用</a:t>
              </a:r>
              <a:r>
                <a:rPr lang="en-US" altLang="zh-CN" sz="1400">
                  <a:solidFill>
                    <a:schemeClr val="bg1"/>
                  </a:solidFill>
                  <a:latin typeface="方正苏新诗柳楷简体" panose="02000000000000000000" pitchFamily="2" charset="-122"/>
                  <a:ea typeface="方正苏新诗柳楷简体" panose="02000000000000000000" pitchFamily="2" charset="-122"/>
                </a:rPr>
                <a:t>delector(</a:t>
              </a:r>
              <a:r>
                <a:rPr lang="zh-CN" altLang="en-US" sz="1400">
                  <a:solidFill>
                    <a:schemeClr val="bg1"/>
                  </a:solidFill>
                  <a:latin typeface="方正苏新诗柳楷简体" panose="02000000000000000000" pitchFamily="2" charset="-122"/>
                  <a:ea typeface="方正苏新诗柳楷简体" panose="02000000000000000000" pitchFamily="2" charset="-122"/>
                </a:rPr>
                <a:t>进入该文件夹内执行删除</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elif splitext(temp)[1] in filetypes:  #</a:t>
              </a:r>
              <a:r>
                <a:rPr lang="zh-CN" altLang="en-US" sz="1400">
                  <a:solidFill>
                    <a:schemeClr val="bg1"/>
                  </a:solidFill>
                  <a:latin typeface="方正苏新诗柳楷简体" panose="02000000000000000000" pitchFamily="2" charset="-122"/>
                  <a:ea typeface="方正苏新诗柳楷简体" panose="02000000000000000000" pitchFamily="2" charset="-122"/>
                </a:rPr>
                <a:t>判断该文件是否在</a:t>
              </a:r>
              <a:r>
                <a:rPr lang="en-US" altLang="zh-CN" sz="1400">
                  <a:solidFill>
                    <a:schemeClr val="bg1"/>
                  </a:solidFill>
                  <a:latin typeface="方正苏新诗柳楷简体" panose="02000000000000000000" pitchFamily="2" charset="-122"/>
                  <a:ea typeface="方正苏新诗柳楷简体" panose="02000000000000000000" pitchFamily="2" charset="-122"/>
                </a:rPr>
                <a:t>filetypes</a:t>
              </a:r>
              <a:r>
                <a:rPr lang="zh-CN" altLang="en-US" sz="1400">
                  <a:solidFill>
                    <a:schemeClr val="bg1"/>
                  </a:solidFill>
                  <a:latin typeface="方正苏新诗柳楷简体" panose="02000000000000000000" pitchFamily="2" charset="-122"/>
                  <a:ea typeface="方正苏新诗柳楷简体" panose="02000000000000000000" pitchFamily="2" charset="-122"/>
                </a:rPr>
                <a:t>里</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是则删除此文件</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remove(temp)</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outText.insert(1.0,temp+" deleted.\n")</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elif filesVar.get() and getsize(temp) == 0:  #</a:t>
              </a:r>
              <a:r>
                <a:rPr lang="zh-CN" altLang="en-US" sz="1400">
                  <a:solidFill>
                    <a:schemeClr val="bg1"/>
                  </a:solidFill>
                  <a:latin typeface="方正苏新诗柳楷简体" panose="02000000000000000000" pitchFamily="2" charset="-122"/>
                  <a:ea typeface="方正苏新诗柳楷简体" panose="02000000000000000000" pitchFamily="2" charset="-122"/>
                </a:rPr>
                <a:t>判断</a:t>
              </a:r>
              <a:r>
                <a:rPr lang="en-US" altLang="zh-CN" sz="1400">
                  <a:solidFill>
                    <a:schemeClr val="bg1"/>
                  </a:solidFill>
                  <a:latin typeface="方正苏新诗柳楷简体" panose="02000000000000000000" pitchFamily="2" charset="-122"/>
                  <a:ea typeface="方正苏新诗柳楷简体" panose="02000000000000000000" pitchFamily="2" charset="-122"/>
                </a:rPr>
                <a:t>files</a:t>
              </a:r>
              <a:r>
                <a:rPr lang="zh-CN" altLang="en-US" sz="1400">
                  <a:solidFill>
                    <a:schemeClr val="bg1"/>
                  </a:solidFill>
                  <a:latin typeface="方正苏新诗柳楷简体" panose="02000000000000000000" pitchFamily="2" charset="-122"/>
                  <a:ea typeface="方正苏新诗柳楷简体" panose="02000000000000000000" pitchFamily="2" charset="-122"/>
                </a:rPr>
                <a:t>的</a:t>
              </a:r>
              <a:r>
                <a:rPr lang="en-US" altLang="zh-CN" sz="1400">
                  <a:solidFill>
                    <a:schemeClr val="bg1"/>
                  </a:solidFill>
                  <a:latin typeface="方正苏新诗柳楷简体" panose="02000000000000000000" pitchFamily="2" charset="-122"/>
                  <a:ea typeface="方正苏新诗柳楷简体" panose="02000000000000000000" pitchFamily="2" charset="-122"/>
                </a:rPr>
                <a:t>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有无选上</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选上的话删除空文件</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remove(temp)</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outText.insert(1.0,temp+" deleted.\n")</a:t>
              </a:r>
              <a:endParaRPr lang="zh-CN" altLang="en-US"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10" name="组合 9">
            <a:extLst>
              <a:ext uri="{FF2B5EF4-FFF2-40B4-BE49-F238E27FC236}">
                <a16:creationId xmlns:a16="http://schemas.microsoft.com/office/drawing/2014/main" id="{6A983624-52CC-4534-8A06-A080A66A62D3}"/>
              </a:ext>
            </a:extLst>
          </p:cNvPr>
          <p:cNvGrpSpPr/>
          <p:nvPr/>
        </p:nvGrpSpPr>
        <p:grpSpPr>
          <a:xfrm>
            <a:off x="1562230" y="99947"/>
            <a:ext cx="4420792" cy="6607829"/>
            <a:chOff x="365597" y="1890137"/>
            <a:chExt cx="4420792" cy="6607829"/>
          </a:xfrm>
        </p:grpSpPr>
        <p:sp>
          <p:nvSpPr>
            <p:cNvPr id="14" name="文本框 13">
              <a:extLst>
                <a:ext uri="{FF2B5EF4-FFF2-40B4-BE49-F238E27FC236}">
                  <a16:creationId xmlns:a16="http://schemas.microsoft.com/office/drawing/2014/main" id="{F8AD5C5D-38E4-4EEF-88BD-D4AADD5FF0A5}"/>
                </a:ext>
              </a:extLst>
            </p:cNvPr>
            <p:cNvSpPr txBox="1"/>
            <p:nvPr/>
          </p:nvSpPr>
          <p:spPr>
            <a:xfrm>
              <a:off x="365597" y="1890137"/>
              <a:ext cx="4063933"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源代码②</a:t>
              </a:r>
              <a:r>
                <a:rPr lang="en-US" altLang="zh-CN" smtClean="0">
                  <a:solidFill>
                    <a:srgbClr val="F2C663"/>
                  </a:solidFill>
                  <a:latin typeface="方正苏新诗柳楷简体" panose="02000000000000000000" pitchFamily="2" charset="-122"/>
                  <a:ea typeface="方正苏新诗柳楷简体" panose="02000000000000000000" pitchFamily="2" charset="-122"/>
                </a:rPr>
                <a:t>--</a:t>
              </a:r>
              <a:r>
                <a:rPr lang="zh-CN" altLang="en-US" smtClean="0">
                  <a:solidFill>
                    <a:srgbClr val="F2C663"/>
                  </a:solidFill>
                  <a:latin typeface="方正苏新诗柳楷简体" panose="02000000000000000000" pitchFamily="2" charset="-122"/>
                  <a:ea typeface="方正苏新诗柳楷简体" panose="02000000000000000000" pitchFamily="2" charset="-122"/>
                </a:rPr>
                <a:t>删除文件及文件夹核心函数</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12" name="文本框 11">
              <a:extLst>
                <a:ext uri="{FF2B5EF4-FFF2-40B4-BE49-F238E27FC236}">
                  <a16:creationId xmlns:a16="http://schemas.microsoft.com/office/drawing/2014/main" id="{F2042450-9239-429D-A0D5-38C9EE71FA09}"/>
                </a:ext>
              </a:extLst>
            </p:cNvPr>
            <p:cNvSpPr txBox="1"/>
            <p:nvPr/>
          </p:nvSpPr>
          <p:spPr>
            <a:xfrm>
              <a:off x="882604" y="2303321"/>
              <a:ext cx="3903785" cy="6194645"/>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def delector(directory</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  #</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递归删除</a:t>
              </a: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if not isdir(directory):  #</a:t>
              </a:r>
              <a:r>
                <a:rPr lang="zh-CN" altLang="en-US" sz="1400">
                  <a:solidFill>
                    <a:schemeClr val="bg1"/>
                  </a:solidFill>
                  <a:latin typeface="方正苏新诗柳楷简体" panose="02000000000000000000" pitchFamily="2" charset="-122"/>
                  <a:ea typeface="方正苏新诗柳楷简体" panose="02000000000000000000" pitchFamily="2" charset="-122"/>
                </a:rPr>
                <a:t>如果不是文件夹的话就提示格式输入错误并返回</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outText.insert(1.0,"</a:t>
              </a:r>
              <a:r>
                <a:rPr lang="zh-CN" altLang="en-US" sz="1400">
                  <a:solidFill>
                    <a:schemeClr val="bg1"/>
                  </a:solidFill>
                  <a:latin typeface="方正苏新诗柳楷简体" panose="02000000000000000000" pitchFamily="2" charset="-122"/>
                  <a:ea typeface="方正苏新诗柳楷简体" panose="02000000000000000000" pitchFamily="2" charset="-122"/>
                </a:rPr>
                <a:t>格式输入错误！</a:t>
              </a:r>
              <a:r>
                <a:rPr lang="en-US" altLang="zh-CN" sz="1400">
                  <a:solidFill>
                    <a:schemeClr val="bg1"/>
                  </a:solidFill>
                  <a:latin typeface="方正苏新诗柳楷简体" panose="02000000000000000000" pitchFamily="2" charset="-122"/>
                  <a:ea typeface="方正苏新诗柳楷简体" panose="02000000000000000000" pitchFamily="2" charset="-122"/>
                </a:rPr>
                <a:t>\n")</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return</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for filename in listdir(directory):  #</a:t>
              </a:r>
              <a:r>
                <a:rPr lang="zh-CN" altLang="en-US" sz="1400">
                  <a:solidFill>
                    <a:schemeClr val="bg1"/>
                  </a:solidFill>
                  <a:latin typeface="方正苏新诗柳楷简体" panose="02000000000000000000" pitchFamily="2" charset="-122"/>
                  <a:ea typeface="方正苏新诗柳楷简体" panose="02000000000000000000" pitchFamily="2" charset="-122"/>
                </a:rPr>
                <a:t>迭代文件夹里的文件及文件夹</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temp = join(directory, filename)  #</a:t>
              </a:r>
              <a:r>
                <a:rPr lang="zh-CN" altLang="en-US" sz="1400">
                  <a:solidFill>
                    <a:schemeClr val="bg1"/>
                  </a:solidFill>
                  <a:latin typeface="方正苏新诗柳楷简体" panose="02000000000000000000" pitchFamily="2" charset="-122"/>
                  <a:ea typeface="方正苏新诗柳楷简体" panose="02000000000000000000" pitchFamily="2" charset="-122"/>
                </a:rPr>
                <a:t>把迭代的文件或文件夹加入路径</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if isdir(temp):  #</a:t>
              </a:r>
              <a:r>
                <a:rPr lang="zh-CN" altLang="en-US" sz="1400">
                  <a:solidFill>
                    <a:schemeClr val="bg1"/>
                  </a:solidFill>
                  <a:latin typeface="方正苏新诗柳楷简体" panose="02000000000000000000" pitchFamily="2" charset="-122"/>
                  <a:ea typeface="方正苏新诗柳楷简体" panose="02000000000000000000" pitchFamily="2" charset="-122"/>
                </a:rPr>
                <a:t>如果此文件或文件夹是文件夹</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if folderVar.get() and not listdir(temp):  #</a:t>
              </a:r>
              <a:r>
                <a:rPr lang="zh-CN" altLang="en-US" sz="1400">
                  <a:solidFill>
                    <a:schemeClr val="bg1"/>
                  </a:solidFill>
                  <a:latin typeface="方正苏新诗柳楷简体" panose="02000000000000000000" pitchFamily="2" charset="-122"/>
                  <a:ea typeface="方正苏新诗柳楷简体" panose="02000000000000000000" pitchFamily="2" charset="-122"/>
                </a:rPr>
                <a:t>判断</a:t>
              </a:r>
              <a:r>
                <a:rPr lang="en-US" altLang="zh-CN" sz="1400">
                  <a:solidFill>
                    <a:schemeClr val="bg1"/>
                  </a:solidFill>
                  <a:latin typeface="方正苏新诗柳楷简体" panose="02000000000000000000" pitchFamily="2" charset="-122"/>
                  <a:ea typeface="方正苏新诗柳楷简体" panose="02000000000000000000" pitchFamily="2" charset="-122"/>
                </a:rPr>
                <a:t>folder</a:t>
              </a:r>
              <a:r>
                <a:rPr lang="zh-CN" altLang="en-US" sz="1400">
                  <a:solidFill>
                    <a:schemeClr val="bg1"/>
                  </a:solidFill>
                  <a:latin typeface="方正苏新诗柳楷简体" panose="02000000000000000000" pitchFamily="2" charset="-122"/>
                  <a:ea typeface="方正苏新诗柳楷简体" panose="02000000000000000000" pitchFamily="2" charset="-122"/>
                </a:rPr>
                <a:t>的</a:t>
              </a:r>
              <a:r>
                <a:rPr lang="en-US" altLang="zh-CN" sz="1400">
                  <a:solidFill>
                    <a:schemeClr val="bg1"/>
                  </a:solidFill>
                  <a:latin typeface="方正苏新诗柳楷简体" panose="02000000000000000000" pitchFamily="2" charset="-122"/>
                  <a:ea typeface="方正苏新诗柳楷简体" panose="02000000000000000000" pitchFamily="2" charset="-122"/>
                </a:rPr>
                <a:t>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有无选上</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选上的话删除空文件夹</a:t>
              </a:r>
            </a:p>
            <a:p>
              <a:pPr>
                <a:lnSpc>
                  <a:spcPct val="150000"/>
                </a:lnSpc>
              </a:pPr>
              <a:r>
                <a:rPr lang="zh-CN" altLang="en-US" sz="1400">
                  <a:solidFill>
                    <a:schemeClr val="bg1"/>
                  </a:solidFill>
                  <a:latin typeface="方正苏新诗柳楷简体" panose="02000000000000000000" pitchFamily="2" charset="-122"/>
                  <a:ea typeface="方正苏新诗柳楷简体" panose="02000000000000000000" pitchFamily="2" charset="-122"/>
                </a:rPr>
                <a:t>                </a:t>
              </a:r>
              <a:r>
                <a:rPr lang="en-US" altLang="zh-CN" sz="1400">
                  <a:solidFill>
                    <a:schemeClr val="bg1"/>
                  </a:solidFill>
                  <a:latin typeface="方正苏新诗柳楷简体" panose="02000000000000000000" pitchFamily="2" charset="-122"/>
                  <a:ea typeface="方正苏新诗柳楷简体" panose="02000000000000000000" pitchFamily="2" charset="-122"/>
                </a:rPr>
                <a:t>rmtree(temp)</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outText.insert(1.0,temp+" deleted.\n")</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            elif temp.split('\\')[-1] in filefolders:  </a:t>
              </a:r>
              <a:endParaRPr lang="en-US" altLang="zh-CN" sz="1400" smtClean="0">
                <a:solidFill>
                  <a:schemeClr val="bg1"/>
                </a:solidFill>
                <a:latin typeface="方正苏新诗柳楷简体" panose="02000000000000000000" pitchFamily="2" charset="-122"/>
                <a:ea typeface="方正苏新诗柳楷简体" panose="02000000000000000000" pitchFamily="2" charset="-122"/>
              </a:endParaRPr>
            </a:p>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判断该文件夹是否在</a:t>
              </a:r>
              <a:r>
                <a:rPr lang="en-US" altLang="zh-CN" sz="1400">
                  <a:solidFill>
                    <a:schemeClr val="bg1"/>
                  </a:solidFill>
                  <a:latin typeface="方正苏新诗柳楷简体" panose="02000000000000000000" pitchFamily="2" charset="-122"/>
                  <a:ea typeface="方正苏新诗柳楷简体" panose="02000000000000000000" pitchFamily="2" charset="-122"/>
                </a:rPr>
                <a:t>filefolders</a:t>
              </a:r>
              <a:r>
                <a:rPr lang="zh-CN" altLang="en-US" sz="1400">
                  <a:solidFill>
                    <a:schemeClr val="bg1"/>
                  </a:solidFill>
                  <a:latin typeface="方正苏新诗柳楷简体" panose="02000000000000000000" pitchFamily="2" charset="-122"/>
                  <a:ea typeface="方正苏新诗柳楷简体" panose="02000000000000000000" pitchFamily="2" charset="-122"/>
                </a:rPr>
                <a:t>里</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是则删除此文件</a:t>
              </a:r>
              <a:r>
                <a:rPr lang="zh-CN" altLang="en-US" sz="1400" smtClean="0">
                  <a:solidFill>
                    <a:schemeClr val="bg1"/>
                  </a:solidFill>
                  <a:latin typeface="方正苏新诗柳楷简体" panose="02000000000000000000" pitchFamily="2" charset="-122"/>
                  <a:ea typeface="方正苏新诗柳楷简体" panose="02000000000000000000" pitchFamily="2" charset="-122"/>
                </a:rPr>
                <a:t>夹</a:t>
              </a:r>
              <a:endParaRPr lang="zh-CN" altLang="en-US" sz="1400">
                <a:solidFill>
                  <a:schemeClr val="bg1"/>
                </a:solidFill>
                <a:latin typeface="方正苏新诗柳楷简体" panose="02000000000000000000" pitchFamily="2" charset="-122"/>
                <a:ea typeface="方正苏新诗柳楷简体" panose="02000000000000000000" pitchFamily="2" charset="-122"/>
              </a:endParaRPr>
            </a:p>
          </p:txBody>
        </p:sp>
      </p:grpSp>
      <p:sp>
        <p:nvSpPr>
          <p:cNvPr id="117" name="矩形 116">
            <a:extLst>
              <a:ext uri="{FF2B5EF4-FFF2-40B4-BE49-F238E27FC236}">
                <a16:creationId xmlns:a16="http://schemas.microsoft.com/office/drawing/2014/main" id="{4283B2F0-DFA6-4F3C-AA3B-E9EF0EAD8C82}"/>
              </a:ext>
            </a:extLst>
          </p:cNvPr>
          <p:cNvSpPr/>
          <p:nvPr/>
        </p:nvSpPr>
        <p:spPr>
          <a:xfrm flipH="1">
            <a:off x="6956813" y="-462091"/>
            <a:ext cx="6560411" cy="4107472"/>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苏新诗柳楷简体" panose="02000000000000000000" pitchFamily="2" charset="-122"/>
              <a:ea typeface="方正苏新诗柳楷简体" panose="02000000000000000000" pitchFamily="2" charset="-122"/>
            </a:endParaRPr>
          </a:p>
        </p:txBody>
      </p:sp>
    </p:spTree>
    <p:extLst>
      <p:ext uri="{BB962C8B-B14F-4D97-AF65-F5344CB8AC3E}">
        <p14:creationId xmlns:p14="http://schemas.microsoft.com/office/powerpoint/2010/main" val="32732152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361DB3-6A19-445F-B4B9-051276AA6FF6}"/>
              </a:ext>
            </a:extLst>
          </p:cNvPr>
          <p:cNvSpPr/>
          <p:nvPr/>
        </p:nvSpPr>
        <p:spPr>
          <a:xfrm>
            <a:off x="-420007" y="920321"/>
            <a:ext cx="5753375" cy="3602187"/>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苏新诗柳楷简体" panose="02000000000000000000" pitchFamily="2" charset="-122"/>
              <a:ea typeface="方正苏新诗柳楷简体" panose="02000000000000000000" pitchFamily="2" charset="-122"/>
            </a:endParaRPr>
          </a:p>
        </p:txBody>
      </p:sp>
      <p:grpSp>
        <p:nvGrpSpPr>
          <p:cNvPr id="38" name="Group 4"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1250EA2E-471F-47AA-877E-E4C07338F9E7}"/>
              </a:ext>
            </a:extLst>
          </p:cNvPr>
          <p:cNvGrpSpPr>
            <a:grpSpLocks noChangeAspect="1"/>
          </p:cNvGrpSpPr>
          <p:nvPr/>
        </p:nvGrpSpPr>
        <p:grpSpPr bwMode="auto">
          <a:xfrm rot="16200000" flipH="1" flipV="1">
            <a:off x="1583563" y="4467360"/>
            <a:ext cx="9113525" cy="49075"/>
            <a:chOff x="3" y="1"/>
            <a:chExt cx="1012" cy="199"/>
          </a:xfrm>
          <a:solidFill>
            <a:srgbClr val="F2C663"/>
          </a:solidFill>
        </p:grpSpPr>
        <p:sp>
          <p:nvSpPr>
            <p:cNvPr id="39" name="Freeform 5">
              <a:extLst>
                <a:ext uri="{FF2B5EF4-FFF2-40B4-BE49-F238E27FC236}">
                  <a16:creationId xmlns:a16="http://schemas.microsoft.com/office/drawing/2014/main" id="{0C5F61C8-5E94-4BFA-8BD4-E866EB32C09E}"/>
                </a:ext>
              </a:extLst>
            </p:cNvPr>
            <p:cNvSpPr>
              <a:spLocks/>
            </p:cNvSpPr>
            <p:nvPr/>
          </p:nvSpPr>
          <p:spPr bwMode="auto">
            <a:xfrm>
              <a:off x="998" y="63"/>
              <a:ext cx="6" cy="5"/>
            </a:xfrm>
            <a:custGeom>
              <a:avLst/>
              <a:gdLst>
                <a:gd name="T0" fmla="*/ 0 w 7"/>
                <a:gd name="T1" fmla="*/ 2 h 6"/>
                <a:gd name="T2" fmla="*/ 7 w 7"/>
                <a:gd name="T3" fmla="*/ 2 h 6"/>
                <a:gd name="T4" fmla="*/ 0 w 7"/>
                <a:gd name="T5" fmla="*/ 2 h 6"/>
              </a:gdLst>
              <a:ahLst/>
              <a:cxnLst>
                <a:cxn ang="0">
                  <a:pos x="T0" y="T1"/>
                </a:cxn>
                <a:cxn ang="0">
                  <a:pos x="T2" y="T3"/>
                </a:cxn>
                <a:cxn ang="0">
                  <a:pos x="T4" y="T5"/>
                </a:cxn>
              </a:cxnLst>
              <a:rect l="0" t="0" r="r" b="b"/>
              <a:pathLst>
                <a:path w="7" h="6">
                  <a:moveTo>
                    <a:pt x="0" y="2"/>
                  </a:moveTo>
                  <a:cubicBezTo>
                    <a:pt x="2" y="3"/>
                    <a:pt x="6" y="0"/>
                    <a:pt x="7" y="2"/>
                  </a:cubicBezTo>
                  <a:cubicBezTo>
                    <a:pt x="4" y="3"/>
                    <a:pt x="2" y="6"/>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0" name="Freeform 6">
              <a:extLst>
                <a:ext uri="{FF2B5EF4-FFF2-40B4-BE49-F238E27FC236}">
                  <a16:creationId xmlns:a16="http://schemas.microsoft.com/office/drawing/2014/main" id="{82CED929-CCF3-4155-B356-4479D8A381B9}"/>
                </a:ext>
              </a:extLst>
            </p:cNvPr>
            <p:cNvSpPr>
              <a:spLocks/>
            </p:cNvSpPr>
            <p:nvPr/>
          </p:nvSpPr>
          <p:spPr bwMode="auto">
            <a:xfrm>
              <a:off x="940" y="2"/>
              <a:ext cx="6" cy="5"/>
            </a:xfrm>
            <a:custGeom>
              <a:avLst/>
              <a:gdLst>
                <a:gd name="T0" fmla="*/ 0 w 6"/>
                <a:gd name="T1" fmla="*/ 3 h 5"/>
                <a:gd name="T2" fmla="*/ 6 w 6"/>
                <a:gd name="T3" fmla="*/ 3 h 5"/>
                <a:gd name="T4" fmla="*/ 5 w 6"/>
                <a:gd name="T5" fmla="*/ 5 h 5"/>
                <a:gd name="T6" fmla="*/ 1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3" y="3"/>
                    <a:pt x="4" y="0"/>
                    <a:pt x="6" y="3"/>
                  </a:cubicBezTo>
                  <a:cubicBezTo>
                    <a:pt x="5" y="3"/>
                    <a:pt x="5" y="4"/>
                    <a:pt x="5" y="5"/>
                  </a:cubicBezTo>
                  <a:cubicBezTo>
                    <a:pt x="3" y="5"/>
                    <a:pt x="4" y="4"/>
                    <a:pt x="1" y="5"/>
                  </a:cubicBezTo>
                  <a:cubicBezTo>
                    <a:pt x="1" y="4"/>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1" name="Freeform 7">
              <a:extLst>
                <a:ext uri="{FF2B5EF4-FFF2-40B4-BE49-F238E27FC236}">
                  <a16:creationId xmlns:a16="http://schemas.microsoft.com/office/drawing/2014/main" id="{39CC01F4-87A7-42EF-A3B0-7BE6A4DEFE2B}"/>
                </a:ext>
              </a:extLst>
            </p:cNvPr>
            <p:cNvSpPr>
              <a:spLocks/>
            </p:cNvSpPr>
            <p:nvPr/>
          </p:nvSpPr>
          <p:spPr bwMode="auto">
            <a:xfrm>
              <a:off x="920" y="3"/>
              <a:ext cx="19" cy="6"/>
            </a:xfrm>
            <a:custGeom>
              <a:avLst/>
              <a:gdLst>
                <a:gd name="T0" fmla="*/ 0 w 21"/>
                <a:gd name="T1" fmla="*/ 6 h 7"/>
                <a:gd name="T2" fmla="*/ 21 w 21"/>
                <a:gd name="T3" fmla="*/ 2 h 7"/>
                <a:gd name="T4" fmla="*/ 13 w 21"/>
                <a:gd name="T5" fmla="*/ 6 h 7"/>
                <a:gd name="T6" fmla="*/ 0 w 21"/>
                <a:gd name="T7" fmla="*/ 6 h 7"/>
              </a:gdLst>
              <a:ahLst/>
              <a:cxnLst>
                <a:cxn ang="0">
                  <a:pos x="T0" y="T1"/>
                </a:cxn>
                <a:cxn ang="0">
                  <a:pos x="T2" y="T3"/>
                </a:cxn>
                <a:cxn ang="0">
                  <a:pos x="T4" y="T5"/>
                </a:cxn>
                <a:cxn ang="0">
                  <a:pos x="T6" y="T7"/>
                </a:cxn>
              </a:cxnLst>
              <a:rect l="0" t="0" r="r" b="b"/>
              <a:pathLst>
                <a:path w="21" h="7">
                  <a:moveTo>
                    <a:pt x="0" y="6"/>
                  </a:moveTo>
                  <a:cubicBezTo>
                    <a:pt x="5" y="4"/>
                    <a:pt x="14" y="0"/>
                    <a:pt x="21" y="2"/>
                  </a:cubicBezTo>
                  <a:cubicBezTo>
                    <a:pt x="20" y="7"/>
                    <a:pt x="10" y="1"/>
                    <a:pt x="13" y="6"/>
                  </a:cubicBezTo>
                  <a:cubicBezTo>
                    <a:pt x="8" y="5"/>
                    <a:pt x="5"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2" name="Freeform 8">
              <a:extLst>
                <a:ext uri="{FF2B5EF4-FFF2-40B4-BE49-F238E27FC236}">
                  <a16:creationId xmlns:a16="http://schemas.microsoft.com/office/drawing/2014/main" id="{EB4AF969-AC4B-40C9-93A7-AA73FC571FA5}"/>
                </a:ext>
              </a:extLst>
            </p:cNvPr>
            <p:cNvSpPr>
              <a:spLocks/>
            </p:cNvSpPr>
            <p:nvPr/>
          </p:nvSpPr>
          <p:spPr bwMode="auto">
            <a:xfrm>
              <a:off x="910" y="7"/>
              <a:ext cx="4" cy="5"/>
            </a:xfrm>
            <a:custGeom>
              <a:avLst/>
              <a:gdLst>
                <a:gd name="T0" fmla="*/ 0 w 4"/>
                <a:gd name="T1" fmla="*/ 3 h 6"/>
                <a:gd name="T2" fmla="*/ 0 w 4"/>
                <a:gd name="T3" fmla="*/ 0 h 6"/>
                <a:gd name="T4" fmla="*/ 3 w 4"/>
                <a:gd name="T5" fmla="*/ 1 h 6"/>
                <a:gd name="T6" fmla="*/ 4 w 4"/>
                <a:gd name="T7" fmla="*/ 3 h 6"/>
                <a:gd name="T8" fmla="*/ 0 w 4"/>
                <a:gd name="T9" fmla="*/ 3 h 6"/>
              </a:gdLst>
              <a:ahLst/>
              <a:cxnLst>
                <a:cxn ang="0">
                  <a:pos x="T0" y="T1"/>
                </a:cxn>
                <a:cxn ang="0">
                  <a:pos x="T2" y="T3"/>
                </a:cxn>
                <a:cxn ang="0">
                  <a:pos x="T4" y="T5"/>
                </a:cxn>
                <a:cxn ang="0">
                  <a:pos x="T6" y="T7"/>
                </a:cxn>
                <a:cxn ang="0">
                  <a:pos x="T8" y="T9"/>
                </a:cxn>
              </a:cxnLst>
              <a:rect l="0" t="0" r="r" b="b"/>
              <a:pathLst>
                <a:path w="4" h="6">
                  <a:moveTo>
                    <a:pt x="0" y="3"/>
                  </a:moveTo>
                  <a:cubicBezTo>
                    <a:pt x="1" y="3"/>
                    <a:pt x="0" y="2"/>
                    <a:pt x="0" y="0"/>
                  </a:cubicBezTo>
                  <a:cubicBezTo>
                    <a:pt x="1" y="0"/>
                    <a:pt x="3" y="0"/>
                    <a:pt x="3" y="1"/>
                  </a:cubicBezTo>
                  <a:cubicBezTo>
                    <a:pt x="3" y="1"/>
                    <a:pt x="3" y="2"/>
                    <a:pt x="4" y="3"/>
                  </a:cubicBezTo>
                  <a:cubicBezTo>
                    <a:pt x="2" y="2"/>
                    <a:pt x="1" y="6"/>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3" name="Freeform 9">
              <a:extLst>
                <a:ext uri="{FF2B5EF4-FFF2-40B4-BE49-F238E27FC236}">
                  <a16:creationId xmlns:a16="http://schemas.microsoft.com/office/drawing/2014/main" id="{9B511349-3E8C-43B7-A275-55DB73C2B0A3}"/>
                </a:ext>
              </a:extLst>
            </p:cNvPr>
            <p:cNvSpPr>
              <a:spLocks/>
            </p:cNvSpPr>
            <p:nvPr/>
          </p:nvSpPr>
          <p:spPr bwMode="auto">
            <a:xfrm>
              <a:off x="857" y="92"/>
              <a:ext cx="23" cy="5"/>
            </a:xfrm>
            <a:custGeom>
              <a:avLst/>
              <a:gdLst>
                <a:gd name="T0" fmla="*/ 25 w 25"/>
                <a:gd name="T1" fmla="*/ 4 h 6"/>
                <a:gd name="T2" fmla="*/ 0 w 25"/>
                <a:gd name="T3" fmla="*/ 5 h 6"/>
                <a:gd name="T4" fmla="*/ 25 w 25"/>
                <a:gd name="T5" fmla="*/ 4 h 6"/>
              </a:gdLst>
              <a:ahLst/>
              <a:cxnLst>
                <a:cxn ang="0">
                  <a:pos x="T0" y="T1"/>
                </a:cxn>
                <a:cxn ang="0">
                  <a:pos x="T2" y="T3"/>
                </a:cxn>
                <a:cxn ang="0">
                  <a:pos x="T4" y="T5"/>
                </a:cxn>
              </a:cxnLst>
              <a:rect l="0" t="0" r="r" b="b"/>
              <a:pathLst>
                <a:path w="25" h="6">
                  <a:moveTo>
                    <a:pt x="25" y="4"/>
                  </a:moveTo>
                  <a:cubicBezTo>
                    <a:pt x="16" y="6"/>
                    <a:pt x="5" y="5"/>
                    <a:pt x="0" y="5"/>
                  </a:cubicBezTo>
                  <a:cubicBezTo>
                    <a:pt x="8" y="4"/>
                    <a:pt x="19" y="0"/>
                    <a:pt x="2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4" name="Freeform 10">
              <a:extLst>
                <a:ext uri="{FF2B5EF4-FFF2-40B4-BE49-F238E27FC236}">
                  <a16:creationId xmlns:a16="http://schemas.microsoft.com/office/drawing/2014/main" id="{0BBA8603-2969-4D05-959F-07F7BDEB7430}"/>
                </a:ext>
              </a:extLst>
            </p:cNvPr>
            <p:cNvSpPr>
              <a:spLocks/>
            </p:cNvSpPr>
            <p:nvPr/>
          </p:nvSpPr>
          <p:spPr bwMode="auto">
            <a:xfrm>
              <a:off x="847" y="73"/>
              <a:ext cx="26" cy="7"/>
            </a:xfrm>
            <a:custGeom>
              <a:avLst/>
              <a:gdLst>
                <a:gd name="T0" fmla="*/ 0 w 29"/>
                <a:gd name="T1" fmla="*/ 5 h 8"/>
                <a:gd name="T2" fmla="*/ 29 w 29"/>
                <a:gd name="T3" fmla="*/ 3 h 8"/>
                <a:gd name="T4" fmla="*/ 0 w 29"/>
                <a:gd name="T5" fmla="*/ 5 h 8"/>
              </a:gdLst>
              <a:ahLst/>
              <a:cxnLst>
                <a:cxn ang="0">
                  <a:pos x="T0" y="T1"/>
                </a:cxn>
                <a:cxn ang="0">
                  <a:pos x="T2" y="T3"/>
                </a:cxn>
                <a:cxn ang="0">
                  <a:pos x="T4" y="T5"/>
                </a:cxn>
              </a:cxnLst>
              <a:rect l="0" t="0" r="r" b="b"/>
              <a:pathLst>
                <a:path w="29" h="8">
                  <a:moveTo>
                    <a:pt x="0" y="5"/>
                  </a:moveTo>
                  <a:cubicBezTo>
                    <a:pt x="8" y="3"/>
                    <a:pt x="23" y="0"/>
                    <a:pt x="29" y="3"/>
                  </a:cubicBezTo>
                  <a:cubicBezTo>
                    <a:pt x="16" y="4"/>
                    <a:pt x="1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5" name="Freeform 11">
              <a:extLst>
                <a:ext uri="{FF2B5EF4-FFF2-40B4-BE49-F238E27FC236}">
                  <a16:creationId xmlns:a16="http://schemas.microsoft.com/office/drawing/2014/main" id="{7C9C2353-9BB8-43A4-AE8A-310590DBAF67}"/>
                </a:ext>
              </a:extLst>
            </p:cNvPr>
            <p:cNvSpPr>
              <a:spLocks/>
            </p:cNvSpPr>
            <p:nvPr/>
          </p:nvSpPr>
          <p:spPr bwMode="auto">
            <a:xfrm>
              <a:off x="839" y="84"/>
              <a:ext cx="11" cy="7"/>
            </a:xfrm>
            <a:custGeom>
              <a:avLst/>
              <a:gdLst>
                <a:gd name="T0" fmla="*/ 13 w 13"/>
                <a:gd name="T1" fmla="*/ 5 h 7"/>
                <a:gd name="T2" fmla="*/ 10 w 13"/>
                <a:gd name="T3" fmla="*/ 4 h 7"/>
                <a:gd name="T4" fmla="*/ 13 w 13"/>
                <a:gd name="T5" fmla="*/ 5 h 7"/>
              </a:gdLst>
              <a:ahLst/>
              <a:cxnLst>
                <a:cxn ang="0">
                  <a:pos x="T0" y="T1"/>
                </a:cxn>
                <a:cxn ang="0">
                  <a:pos x="T2" y="T3"/>
                </a:cxn>
                <a:cxn ang="0">
                  <a:pos x="T4" y="T5"/>
                </a:cxn>
              </a:cxnLst>
              <a:rect l="0" t="0" r="r" b="b"/>
              <a:pathLst>
                <a:path w="13" h="7">
                  <a:moveTo>
                    <a:pt x="13" y="5"/>
                  </a:moveTo>
                  <a:cubicBezTo>
                    <a:pt x="11" y="5"/>
                    <a:pt x="10" y="5"/>
                    <a:pt x="10" y="4"/>
                  </a:cubicBezTo>
                  <a:cubicBezTo>
                    <a:pt x="0" y="7"/>
                    <a:pt x="12" y="0"/>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6" name="Freeform 12">
              <a:extLst>
                <a:ext uri="{FF2B5EF4-FFF2-40B4-BE49-F238E27FC236}">
                  <a16:creationId xmlns:a16="http://schemas.microsoft.com/office/drawing/2014/main" id="{8E925056-F195-4687-AD82-E8A0CF135535}"/>
                </a:ext>
              </a:extLst>
            </p:cNvPr>
            <p:cNvSpPr>
              <a:spLocks/>
            </p:cNvSpPr>
            <p:nvPr/>
          </p:nvSpPr>
          <p:spPr bwMode="auto">
            <a:xfrm>
              <a:off x="808" y="78"/>
              <a:ext cx="7" cy="6"/>
            </a:xfrm>
            <a:custGeom>
              <a:avLst/>
              <a:gdLst>
                <a:gd name="T0" fmla="*/ 0 w 8"/>
                <a:gd name="T1" fmla="*/ 4 h 7"/>
                <a:gd name="T2" fmla="*/ 8 w 8"/>
                <a:gd name="T3" fmla="*/ 4 h 7"/>
                <a:gd name="T4" fmla="*/ 0 w 8"/>
                <a:gd name="T5" fmla="*/ 4 h 7"/>
              </a:gdLst>
              <a:ahLst/>
              <a:cxnLst>
                <a:cxn ang="0">
                  <a:pos x="T0" y="T1"/>
                </a:cxn>
                <a:cxn ang="0">
                  <a:pos x="T2" y="T3"/>
                </a:cxn>
                <a:cxn ang="0">
                  <a:pos x="T4" y="T5"/>
                </a:cxn>
              </a:cxnLst>
              <a:rect l="0" t="0" r="r" b="b"/>
              <a:pathLst>
                <a:path w="8" h="7">
                  <a:moveTo>
                    <a:pt x="0" y="4"/>
                  </a:moveTo>
                  <a:cubicBezTo>
                    <a:pt x="3" y="4"/>
                    <a:pt x="6" y="0"/>
                    <a:pt x="8" y="4"/>
                  </a:cubicBezTo>
                  <a:cubicBezTo>
                    <a:pt x="4" y="4"/>
                    <a:pt x="2" y="7"/>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7" name="Freeform 13">
              <a:extLst>
                <a:ext uri="{FF2B5EF4-FFF2-40B4-BE49-F238E27FC236}">
                  <a16:creationId xmlns:a16="http://schemas.microsoft.com/office/drawing/2014/main" id="{2E5ACD73-0EDC-4F4E-B747-B82DA195F863}"/>
                </a:ext>
              </a:extLst>
            </p:cNvPr>
            <p:cNvSpPr>
              <a:spLocks/>
            </p:cNvSpPr>
            <p:nvPr/>
          </p:nvSpPr>
          <p:spPr bwMode="auto">
            <a:xfrm>
              <a:off x="796" y="80"/>
              <a:ext cx="11" cy="5"/>
            </a:xfrm>
            <a:custGeom>
              <a:avLst/>
              <a:gdLst>
                <a:gd name="T0" fmla="*/ 12 w 12"/>
                <a:gd name="T1" fmla="*/ 3 h 6"/>
                <a:gd name="T2" fmla="*/ 0 w 12"/>
                <a:gd name="T3" fmla="*/ 3 h 6"/>
                <a:gd name="T4" fmla="*/ 12 w 12"/>
                <a:gd name="T5" fmla="*/ 3 h 6"/>
              </a:gdLst>
              <a:ahLst/>
              <a:cxnLst>
                <a:cxn ang="0">
                  <a:pos x="T0" y="T1"/>
                </a:cxn>
                <a:cxn ang="0">
                  <a:pos x="T2" y="T3"/>
                </a:cxn>
                <a:cxn ang="0">
                  <a:pos x="T4" y="T5"/>
                </a:cxn>
              </a:cxnLst>
              <a:rect l="0" t="0" r="r" b="b"/>
              <a:pathLst>
                <a:path w="12" h="6">
                  <a:moveTo>
                    <a:pt x="12" y="3"/>
                  </a:moveTo>
                  <a:cubicBezTo>
                    <a:pt x="8" y="3"/>
                    <a:pt x="3" y="6"/>
                    <a:pt x="0" y="3"/>
                  </a:cubicBezTo>
                  <a:cubicBezTo>
                    <a:pt x="4" y="2"/>
                    <a:pt x="9" y="0"/>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8" name="Freeform 14">
              <a:extLst>
                <a:ext uri="{FF2B5EF4-FFF2-40B4-BE49-F238E27FC236}">
                  <a16:creationId xmlns:a16="http://schemas.microsoft.com/office/drawing/2014/main" id="{A85A9CD5-D15F-49AD-91A3-996F7EB1843D}"/>
                </a:ext>
              </a:extLst>
            </p:cNvPr>
            <p:cNvSpPr>
              <a:spLocks/>
            </p:cNvSpPr>
            <p:nvPr/>
          </p:nvSpPr>
          <p:spPr bwMode="auto">
            <a:xfrm>
              <a:off x="775" y="1"/>
              <a:ext cx="13" cy="5"/>
            </a:xfrm>
            <a:custGeom>
              <a:avLst/>
              <a:gdLst>
                <a:gd name="T0" fmla="*/ 0 w 15"/>
                <a:gd name="T1" fmla="*/ 2 h 5"/>
                <a:gd name="T2" fmla="*/ 15 w 15"/>
                <a:gd name="T3" fmla="*/ 2 h 5"/>
                <a:gd name="T4" fmla="*/ 0 w 15"/>
                <a:gd name="T5" fmla="*/ 2 h 5"/>
              </a:gdLst>
              <a:ahLst/>
              <a:cxnLst>
                <a:cxn ang="0">
                  <a:pos x="T0" y="T1"/>
                </a:cxn>
                <a:cxn ang="0">
                  <a:pos x="T2" y="T3"/>
                </a:cxn>
                <a:cxn ang="0">
                  <a:pos x="T4" y="T5"/>
                </a:cxn>
              </a:cxnLst>
              <a:rect l="0" t="0" r="r" b="b"/>
              <a:pathLst>
                <a:path w="15" h="5">
                  <a:moveTo>
                    <a:pt x="0" y="2"/>
                  </a:moveTo>
                  <a:cubicBezTo>
                    <a:pt x="6" y="2"/>
                    <a:pt x="10" y="0"/>
                    <a:pt x="15" y="2"/>
                  </a:cubicBezTo>
                  <a:cubicBezTo>
                    <a:pt x="10" y="2"/>
                    <a:pt x="3"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49" name="Freeform 15">
              <a:extLst>
                <a:ext uri="{FF2B5EF4-FFF2-40B4-BE49-F238E27FC236}">
                  <a16:creationId xmlns:a16="http://schemas.microsoft.com/office/drawing/2014/main" id="{7A4A13D1-08AC-4E2F-93E2-BAD1C369FDF4}"/>
                </a:ext>
              </a:extLst>
            </p:cNvPr>
            <p:cNvSpPr>
              <a:spLocks/>
            </p:cNvSpPr>
            <p:nvPr/>
          </p:nvSpPr>
          <p:spPr bwMode="auto">
            <a:xfrm>
              <a:off x="780" y="89"/>
              <a:ext cx="14" cy="4"/>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6" y="3"/>
                    <a:pt x="13" y="0"/>
                    <a:pt x="16" y="3"/>
                  </a:cubicBezTo>
                  <a:cubicBezTo>
                    <a:pt x="10" y="3"/>
                    <a:pt x="4"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0" name="Freeform 16">
              <a:extLst>
                <a:ext uri="{FF2B5EF4-FFF2-40B4-BE49-F238E27FC236}">
                  <a16:creationId xmlns:a16="http://schemas.microsoft.com/office/drawing/2014/main" id="{4F05613A-94A9-4685-9196-FE1B0DD3A20F}"/>
                </a:ext>
              </a:extLst>
            </p:cNvPr>
            <p:cNvSpPr>
              <a:spLocks/>
            </p:cNvSpPr>
            <p:nvPr/>
          </p:nvSpPr>
          <p:spPr bwMode="auto">
            <a:xfrm>
              <a:off x="780" y="102"/>
              <a:ext cx="10" cy="4"/>
            </a:xfrm>
            <a:custGeom>
              <a:avLst/>
              <a:gdLst>
                <a:gd name="T0" fmla="*/ 10 w 11"/>
                <a:gd name="T1" fmla="*/ 2 h 4"/>
                <a:gd name="T2" fmla="*/ 1 w 11"/>
                <a:gd name="T3" fmla="*/ 2 h 4"/>
                <a:gd name="T4" fmla="*/ 10 w 11"/>
                <a:gd name="T5" fmla="*/ 2 h 4"/>
              </a:gdLst>
              <a:ahLst/>
              <a:cxnLst>
                <a:cxn ang="0">
                  <a:pos x="T0" y="T1"/>
                </a:cxn>
                <a:cxn ang="0">
                  <a:pos x="T2" y="T3"/>
                </a:cxn>
                <a:cxn ang="0">
                  <a:pos x="T4" y="T5"/>
                </a:cxn>
              </a:cxnLst>
              <a:rect l="0" t="0" r="r" b="b"/>
              <a:pathLst>
                <a:path w="11" h="4">
                  <a:moveTo>
                    <a:pt x="10" y="2"/>
                  </a:moveTo>
                  <a:cubicBezTo>
                    <a:pt x="7" y="2"/>
                    <a:pt x="0" y="4"/>
                    <a:pt x="1" y="2"/>
                  </a:cubicBezTo>
                  <a:cubicBezTo>
                    <a:pt x="4" y="2"/>
                    <a:pt x="11" y="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1" name="Freeform 17">
              <a:extLst>
                <a:ext uri="{FF2B5EF4-FFF2-40B4-BE49-F238E27FC236}">
                  <a16:creationId xmlns:a16="http://schemas.microsoft.com/office/drawing/2014/main" id="{1C0231C1-C2CA-4249-B0A0-1A21930B000D}"/>
                </a:ext>
              </a:extLst>
            </p:cNvPr>
            <p:cNvSpPr>
              <a:spLocks/>
            </p:cNvSpPr>
            <p:nvPr/>
          </p:nvSpPr>
          <p:spPr bwMode="auto">
            <a:xfrm>
              <a:off x="763" y="90"/>
              <a:ext cx="12" cy="6"/>
            </a:xfrm>
            <a:custGeom>
              <a:avLst/>
              <a:gdLst>
                <a:gd name="T0" fmla="*/ 14 w 14"/>
                <a:gd name="T1" fmla="*/ 5 h 7"/>
                <a:gd name="T2" fmla="*/ 11 w 14"/>
                <a:gd name="T3" fmla="*/ 4 h 7"/>
                <a:gd name="T4" fmla="*/ 14 w 14"/>
                <a:gd name="T5" fmla="*/ 5 h 7"/>
              </a:gdLst>
              <a:ahLst/>
              <a:cxnLst>
                <a:cxn ang="0">
                  <a:pos x="T0" y="T1"/>
                </a:cxn>
                <a:cxn ang="0">
                  <a:pos x="T2" y="T3"/>
                </a:cxn>
                <a:cxn ang="0">
                  <a:pos x="T4" y="T5"/>
                </a:cxn>
              </a:cxnLst>
              <a:rect l="0" t="0" r="r" b="b"/>
              <a:pathLst>
                <a:path w="14" h="7">
                  <a:moveTo>
                    <a:pt x="14" y="5"/>
                  </a:moveTo>
                  <a:cubicBezTo>
                    <a:pt x="13" y="5"/>
                    <a:pt x="12" y="5"/>
                    <a:pt x="11" y="4"/>
                  </a:cubicBezTo>
                  <a:cubicBezTo>
                    <a:pt x="0" y="7"/>
                    <a:pt x="11" y="0"/>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2" name="Freeform 18">
              <a:extLst>
                <a:ext uri="{FF2B5EF4-FFF2-40B4-BE49-F238E27FC236}">
                  <a16:creationId xmlns:a16="http://schemas.microsoft.com/office/drawing/2014/main" id="{67BAE3F5-CA31-43C5-9685-91294E3C80F8}"/>
                </a:ext>
              </a:extLst>
            </p:cNvPr>
            <p:cNvSpPr>
              <a:spLocks/>
            </p:cNvSpPr>
            <p:nvPr/>
          </p:nvSpPr>
          <p:spPr bwMode="auto">
            <a:xfrm>
              <a:off x="752" y="105"/>
              <a:ext cx="10" cy="5"/>
            </a:xfrm>
            <a:custGeom>
              <a:avLst/>
              <a:gdLst>
                <a:gd name="T0" fmla="*/ 2 w 11"/>
                <a:gd name="T1" fmla="*/ 3 h 5"/>
                <a:gd name="T2" fmla="*/ 9 w 11"/>
                <a:gd name="T3" fmla="*/ 3 h 5"/>
                <a:gd name="T4" fmla="*/ 2 w 11"/>
                <a:gd name="T5" fmla="*/ 3 h 5"/>
              </a:gdLst>
              <a:ahLst/>
              <a:cxnLst>
                <a:cxn ang="0">
                  <a:pos x="T0" y="T1"/>
                </a:cxn>
                <a:cxn ang="0">
                  <a:pos x="T2" y="T3"/>
                </a:cxn>
                <a:cxn ang="0">
                  <a:pos x="T4" y="T5"/>
                </a:cxn>
              </a:cxnLst>
              <a:rect l="0" t="0" r="r" b="b"/>
              <a:pathLst>
                <a:path w="11" h="5">
                  <a:moveTo>
                    <a:pt x="2" y="3"/>
                  </a:moveTo>
                  <a:cubicBezTo>
                    <a:pt x="4" y="3"/>
                    <a:pt x="11" y="0"/>
                    <a:pt x="9" y="3"/>
                  </a:cubicBezTo>
                  <a:cubicBezTo>
                    <a:pt x="7" y="2"/>
                    <a:pt x="0" y="5"/>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3" name="Freeform 19">
              <a:extLst>
                <a:ext uri="{FF2B5EF4-FFF2-40B4-BE49-F238E27FC236}">
                  <a16:creationId xmlns:a16="http://schemas.microsoft.com/office/drawing/2014/main" id="{E42511CE-776F-4929-8490-D62415697911}"/>
                </a:ext>
              </a:extLst>
            </p:cNvPr>
            <p:cNvSpPr>
              <a:spLocks/>
            </p:cNvSpPr>
            <p:nvPr/>
          </p:nvSpPr>
          <p:spPr bwMode="auto">
            <a:xfrm>
              <a:off x="696" y="8"/>
              <a:ext cx="6" cy="4"/>
            </a:xfrm>
            <a:custGeom>
              <a:avLst/>
              <a:gdLst>
                <a:gd name="T0" fmla="*/ 1 w 6"/>
                <a:gd name="T1" fmla="*/ 0 h 4"/>
                <a:gd name="T2" fmla="*/ 6 w 6"/>
                <a:gd name="T3" fmla="*/ 2 h 4"/>
                <a:gd name="T4" fmla="*/ 1 w 6"/>
                <a:gd name="T5" fmla="*/ 0 h 4"/>
              </a:gdLst>
              <a:ahLst/>
              <a:cxnLst>
                <a:cxn ang="0">
                  <a:pos x="T0" y="T1"/>
                </a:cxn>
                <a:cxn ang="0">
                  <a:pos x="T2" y="T3"/>
                </a:cxn>
                <a:cxn ang="0">
                  <a:pos x="T4" y="T5"/>
                </a:cxn>
              </a:cxnLst>
              <a:rect l="0" t="0" r="r" b="b"/>
              <a:pathLst>
                <a:path w="6" h="4">
                  <a:moveTo>
                    <a:pt x="1" y="0"/>
                  </a:moveTo>
                  <a:cubicBezTo>
                    <a:pt x="3" y="1"/>
                    <a:pt x="5" y="0"/>
                    <a:pt x="6" y="2"/>
                  </a:cubicBezTo>
                  <a:cubicBezTo>
                    <a:pt x="4" y="2"/>
                    <a:pt x="0"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4" name="Freeform 20">
              <a:extLst>
                <a:ext uri="{FF2B5EF4-FFF2-40B4-BE49-F238E27FC236}">
                  <a16:creationId xmlns:a16="http://schemas.microsoft.com/office/drawing/2014/main" id="{80CC8DD1-9C3A-415F-B14D-BD26A3E1AE27}"/>
                </a:ext>
              </a:extLst>
            </p:cNvPr>
            <p:cNvSpPr>
              <a:spLocks/>
            </p:cNvSpPr>
            <p:nvPr/>
          </p:nvSpPr>
          <p:spPr bwMode="auto">
            <a:xfrm>
              <a:off x="697" y="90"/>
              <a:ext cx="8" cy="5"/>
            </a:xfrm>
            <a:custGeom>
              <a:avLst/>
              <a:gdLst>
                <a:gd name="T0" fmla="*/ 9 w 9"/>
                <a:gd name="T1" fmla="*/ 2 h 6"/>
                <a:gd name="T2" fmla="*/ 0 w 9"/>
                <a:gd name="T3" fmla="*/ 2 h 6"/>
                <a:gd name="T4" fmla="*/ 9 w 9"/>
                <a:gd name="T5" fmla="*/ 2 h 6"/>
              </a:gdLst>
              <a:ahLst/>
              <a:cxnLst>
                <a:cxn ang="0">
                  <a:pos x="T0" y="T1"/>
                </a:cxn>
                <a:cxn ang="0">
                  <a:pos x="T2" y="T3"/>
                </a:cxn>
                <a:cxn ang="0">
                  <a:pos x="T4" y="T5"/>
                </a:cxn>
              </a:cxnLst>
              <a:rect l="0" t="0" r="r" b="b"/>
              <a:pathLst>
                <a:path w="9" h="6">
                  <a:moveTo>
                    <a:pt x="9" y="2"/>
                  </a:moveTo>
                  <a:cubicBezTo>
                    <a:pt x="7" y="4"/>
                    <a:pt x="2" y="6"/>
                    <a:pt x="0" y="2"/>
                  </a:cubicBezTo>
                  <a:cubicBezTo>
                    <a:pt x="3" y="2"/>
                    <a:pt x="7"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5" name="Freeform 21">
              <a:extLst>
                <a:ext uri="{FF2B5EF4-FFF2-40B4-BE49-F238E27FC236}">
                  <a16:creationId xmlns:a16="http://schemas.microsoft.com/office/drawing/2014/main" id="{870AE41C-931C-4D1F-857C-C2AF8861B2A1}"/>
                </a:ext>
              </a:extLst>
            </p:cNvPr>
            <p:cNvSpPr>
              <a:spLocks/>
            </p:cNvSpPr>
            <p:nvPr/>
          </p:nvSpPr>
          <p:spPr bwMode="auto">
            <a:xfrm>
              <a:off x="681" y="91"/>
              <a:ext cx="15" cy="4"/>
            </a:xfrm>
            <a:custGeom>
              <a:avLst/>
              <a:gdLst>
                <a:gd name="T0" fmla="*/ 12 w 17"/>
                <a:gd name="T1" fmla="*/ 5 h 5"/>
                <a:gd name="T2" fmla="*/ 0 w 17"/>
                <a:gd name="T3" fmla="*/ 3 h 5"/>
                <a:gd name="T4" fmla="*/ 17 w 17"/>
                <a:gd name="T5" fmla="*/ 3 h 5"/>
                <a:gd name="T6" fmla="*/ 12 w 17"/>
                <a:gd name="T7" fmla="*/ 5 h 5"/>
              </a:gdLst>
              <a:ahLst/>
              <a:cxnLst>
                <a:cxn ang="0">
                  <a:pos x="T0" y="T1"/>
                </a:cxn>
                <a:cxn ang="0">
                  <a:pos x="T2" y="T3"/>
                </a:cxn>
                <a:cxn ang="0">
                  <a:pos x="T4" y="T5"/>
                </a:cxn>
                <a:cxn ang="0">
                  <a:pos x="T6" y="T7"/>
                </a:cxn>
              </a:cxnLst>
              <a:rect l="0" t="0" r="r" b="b"/>
              <a:pathLst>
                <a:path w="17" h="5">
                  <a:moveTo>
                    <a:pt x="12" y="5"/>
                  </a:moveTo>
                  <a:cubicBezTo>
                    <a:pt x="6" y="5"/>
                    <a:pt x="4" y="5"/>
                    <a:pt x="0" y="3"/>
                  </a:cubicBezTo>
                  <a:cubicBezTo>
                    <a:pt x="6" y="3"/>
                    <a:pt x="13" y="0"/>
                    <a:pt x="17" y="3"/>
                  </a:cubicBezTo>
                  <a:cubicBezTo>
                    <a:pt x="14" y="4"/>
                    <a:pt x="10" y="2"/>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6" name="Freeform 22">
              <a:extLst>
                <a:ext uri="{FF2B5EF4-FFF2-40B4-BE49-F238E27FC236}">
                  <a16:creationId xmlns:a16="http://schemas.microsoft.com/office/drawing/2014/main" id="{AF34D2B2-E973-487A-A136-28AF8FD7A865}"/>
                </a:ext>
              </a:extLst>
            </p:cNvPr>
            <p:cNvSpPr>
              <a:spLocks/>
            </p:cNvSpPr>
            <p:nvPr/>
          </p:nvSpPr>
          <p:spPr bwMode="auto">
            <a:xfrm>
              <a:off x="643" y="3"/>
              <a:ext cx="23" cy="5"/>
            </a:xfrm>
            <a:custGeom>
              <a:avLst/>
              <a:gdLst>
                <a:gd name="T0" fmla="*/ 0 w 26"/>
                <a:gd name="T1" fmla="*/ 4 h 6"/>
                <a:gd name="T2" fmla="*/ 26 w 26"/>
                <a:gd name="T3" fmla="*/ 3 h 6"/>
                <a:gd name="T4" fmla="*/ 0 w 26"/>
                <a:gd name="T5" fmla="*/ 4 h 6"/>
              </a:gdLst>
              <a:ahLst/>
              <a:cxnLst>
                <a:cxn ang="0">
                  <a:pos x="T0" y="T1"/>
                </a:cxn>
                <a:cxn ang="0">
                  <a:pos x="T2" y="T3"/>
                </a:cxn>
                <a:cxn ang="0">
                  <a:pos x="T4" y="T5"/>
                </a:cxn>
              </a:cxnLst>
              <a:rect l="0" t="0" r="r" b="b"/>
              <a:pathLst>
                <a:path w="26" h="6">
                  <a:moveTo>
                    <a:pt x="0" y="4"/>
                  </a:moveTo>
                  <a:cubicBezTo>
                    <a:pt x="10" y="3"/>
                    <a:pt x="21" y="0"/>
                    <a:pt x="26" y="3"/>
                  </a:cubicBezTo>
                  <a:cubicBezTo>
                    <a:pt x="18" y="6"/>
                    <a:pt x="8" y="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7" name="Freeform 23">
              <a:extLst>
                <a:ext uri="{FF2B5EF4-FFF2-40B4-BE49-F238E27FC236}">
                  <a16:creationId xmlns:a16="http://schemas.microsoft.com/office/drawing/2014/main" id="{9EA6B6B0-DFCC-4647-A6D6-6EAC9AB8ADCF}"/>
                </a:ext>
              </a:extLst>
            </p:cNvPr>
            <p:cNvSpPr>
              <a:spLocks/>
            </p:cNvSpPr>
            <p:nvPr/>
          </p:nvSpPr>
          <p:spPr bwMode="auto">
            <a:xfrm>
              <a:off x="656" y="12"/>
              <a:ext cx="9" cy="4"/>
            </a:xfrm>
            <a:custGeom>
              <a:avLst/>
              <a:gdLst>
                <a:gd name="T0" fmla="*/ 10 w 10"/>
                <a:gd name="T1" fmla="*/ 2 h 5"/>
                <a:gd name="T2" fmla="*/ 0 w 10"/>
                <a:gd name="T3" fmla="*/ 1 h 5"/>
                <a:gd name="T4" fmla="*/ 10 w 10"/>
                <a:gd name="T5" fmla="*/ 2 h 5"/>
              </a:gdLst>
              <a:ahLst/>
              <a:cxnLst>
                <a:cxn ang="0">
                  <a:pos x="T0" y="T1"/>
                </a:cxn>
                <a:cxn ang="0">
                  <a:pos x="T2" y="T3"/>
                </a:cxn>
                <a:cxn ang="0">
                  <a:pos x="T4" y="T5"/>
                </a:cxn>
              </a:cxnLst>
              <a:rect l="0" t="0" r="r" b="b"/>
              <a:pathLst>
                <a:path w="10" h="5">
                  <a:moveTo>
                    <a:pt x="10" y="2"/>
                  </a:moveTo>
                  <a:cubicBezTo>
                    <a:pt x="7" y="3"/>
                    <a:pt x="4" y="5"/>
                    <a:pt x="0" y="1"/>
                  </a:cubicBezTo>
                  <a:cubicBezTo>
                    <a:pt x="3" y="3"/>
                    <a:pt x="8" y="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8" name="Freeform 24">
              <a:extLst>
                <a:ext uri="{FF2B5EF4-FFF2-40B4-BE49-F238E27FC236}">
                  <a16:creationId xmlns:a16="http://schemas.microsoft.com/office/drawing/2014/main" id="{CF86BF2F-2A47-4644-89A6-A472428C2F1B}"/>
                </a:ext>
              </a:extLst>
            </p:cNvPr>
            <p:cNvSpPr>
              <a:spLocks/>
            </p:cNvSpPr>
            <p:nvPr/>
          </p:nvSpPr>
          <p:spPr bwMode="auto">
            <a:xfrm>
              <a:off x="621" y="96"/>
              <a:ext cx="40" cy="6"/>
            </a:xfrm>
            <a:custGeom>
              <a:avLst/>
              <a:gdLst>
                <a:gd name="T0" fmla="*/ 0 w 45"/>
                <a:gd name="T1" fmla="*/ 4 h 6"/>
                <a:gd name="T2" fmla="*/ 45 w 45"/>
                <a:gd name="T3" fmla="*/ 1 h 6"/>
                <a:gd name="T4" fmla="*/ 0 w 45"/>
                <a:gd name="T5" fmla="*/ 4 h 6"/>
              </a:gdLst>
              <a:ahLst/>
              <a:cxnLst>
                <a:cxn ang="0">
                  <a:pos x="T0" y="T1"/>
                </a:cxn>
                <a:cxn ang="0">
                  <a:pos x="T2" y="T3"/>
                </a:cxn>
                <a:cxn ang="0">
                  <a:pos x="T4" y="T5"/>
                </a:cxn>
              </a:cxnLst>
              <a:rect l="0" t="0" r="r" b="b"/>
              <a:pathLst>
                <a:path w="45" h="6">
                  <a:moveTo>
                    <a:pt x="0" y="4"/>
                  </a:moveTo>
                  <a:cubicBezTo>
                    <a:pt x="13" y="2"/>
                    <a:pt x="27" y="0"/>
                    <a:pt x="45" y="1"/>
                  </a:cubicBezTo>
                  <a:cubicBezTo>
                    <a:pt x="29" y="3"/>
                    <a:pt x="13" y="6"/>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59" name="Freeform 25">
              <a:extLst>
                <a:ext uri="{FF2B5EF4-FFF2-40B4-BE49-F238E27FC236}">
                  <a16:creationId xmlns:a16="http://schemas.microsoft.com/office/drawing/2014/main" id="{FD1FDAF6-1CE7-4885-B34B-1E6AEB79867A}"/>
                </a:ext>
              </a:extLst>
            </p:cNvPr>
            <p:cNvSpPr>
              <a:spLocks/>
            </p:cNvSpPr>
            <p:nvPr/>
          </p:nvSpPr>
          <p:spPr bwMode="auto">
            <a:xfrm>
              <a:off x="633" y="13"/>
              <a:ext cx="4" cy="5"/>
            </a:xfrm>
            <a:custGeom>
              <a:avLst/>
              <a:gdLst>
                <a:gd name="T0" fmla="*/ 0 w 5"/>
                <a:gd name="T1" fmla="*/ 3 h 6"/>
                <a:gd name="T2" fmla="*/ 2 w 5"/>
                <a:gd name="T3" fmla="*/ 2 h 6"/>
                <a:gd name="T4" fmla="*/ 1 w 5"/>
                <a:gd name="T5" fmla="*/ 1 h 6"/>
                <a:gd name="T6" fmla="*/ 5 w 5"/>
                <a:gd name="T7" fmla="*/ 3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1" y="3"/>
                    <a:pt x="2" y="3"/>
                    <a:pt x="2" y="2"/>
                  </a:cubicBezTo>
                  <a:cubicBezTo>
                    <a:pt x="2" y="2"/>
                    <a:pt x="1" y="2"/>
                    <a:pt x="1" y="1"/>
                  </a:cubicBezTo>
                  <a:cubicBezTo>
                    <a:pt x="3" y="0"/>
                    <a:pt x="5" y="1"/>
                    <a:pt x="5" y="3"/>
                  </a:cubicBezTo>
                  <a:cubicBezTo>
                    <a:pt x="4" y="5"/>
                    <a:pt x="0" y="6"/>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0" name="Freeform 26">
              <a:extLst>
                <a:ext uri="{FF2B5EF4-FFF2-40B4-BE49-F238E27FC236}">
                  <a16:creationId xmlns:a16="http://schemas.microsoft.com/office/drawing/2014/main" id="{1230A2AC-DA51-4092-BAF4-F891E30EEDCF}"/>
                </a:ext>
              </a:extLst>
            </p:cNvPr>
            <p:cNvSpPr>
              <a:spLocks/>
            </p:cNvSpPr>
            <p:nvPr/>
          </p:nvSpPr>
          <p:spPr bwMode="auto">
            <a:xfrm>
              <a:off x="628" y="15"/>
              <a:ext cx="4" cy="4"/>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2"/>
                    <a:pt x="4" y="0"/>
                    <a:pt x="5" y="3"/>
                  </a:cubicBezTo>
                  <a:cubicBezTo>
                    <a:pt x="4" y="3"/>
                    <a:pt x="1"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1" name="Freeform 27">
              <a:extLst>
                <a:ext uri="{FF2B5EF4-FFF2-40B4-BE49-F238E27FC236}">
                  <a16:creationId xmlns:a16="http://schemas.microsoft.com/office/drawing/2014/main" id="{EC5DC202-9D67-4D22-8F40-CA71056C0A58}"/>
                </a:ext>
              </a:extLst>
            </p:cNvPr>
            <p:cNvSpPr>
              <a:spLocks/>
            </p:cNvSpPr>
            <p:nvPr/>
          </p:nvSpPr>
          <p:spPr bwMode="auto">
            <a:xfrm>
              <a:off x="619" y="15"/>
              <a:ext cx="8" cy="3"/>
            </a:xfrm>
            <a:custGeom>
              <a:avLst/>
              <a:gdLst>
                <a:gd name="T0" fmla="*/ 9 w 9"/>
                <a:gd name="T1" fmla="*/ 3 h 4"/>
                <a:gd name="T2" fmla="*/ 0 w 9"/>
                <a:gd name="T3" fmla="*/ 4 h 4"/>
                <a:gd name="T4" fmla="*/ 9 w 9"/>
                <a:gd name="T5" fmla="*/ 3 h 4"/>
              </a:gdLst>
              <a:ahLst/>
              <a:cxnLst>
                <a:cxn ang="0">
                  <a:pos x="T0" y="T1"/>
                </a:cxn>
                <a:cxn ang="0">
                  <a:pos x="T2" y="T3"/>
                </a:cxn>
                <a:cxn ang="0">
                  <a:pos x="T4" y="T5"/>
                </a:cxn>
              </a:cxnLst>
              <a:rect l="0" t="0" r="r" b="b"/>
              <a:pathLst>
                <a:path w="9" h="4">
                  <a:moveTo>
                    <a:pt x="9" y="3"/>
                  </a:moveTo>
                  <a:cubicBezTo>
                    <a:pt x="8" y="4"/>
                    <a:pt x="3" y="3"/>
                    <a:pt x="0" y="4"/>
                  </a:cubicBezTo>
                  <a:cubicBezTo>
                    <a:pt x="0" y="0"/>
                    <a:pt x="9" y="1"/>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2" name="Freeform 28">
              <a:extLst>
                <a:ext uri="{FF2B5EF4-FFF2-40B4-BE49-F238E27FC236}">
                  <a16:creationId xmlns:a16="http://schemas.microsoft.com/office/drawing/2014/main" id="{9E457314-93BD-48B4-A30D-DDF5BEB69191}"/>
                </a:ext>
              </a:extLst>
            </p:cNvPr>
            <p:cNvSpPr>
              <a:spLocks/>
            </p:cNvSpPr>
            <p:nvPr/>
          </p:nvSpPr>
          <p:spPr bwMode="auto">
            <a:xfrm>
              <a:off x="596" y="8"/>
              <a:ext cx="7" cy="5"/>
            </a:xfrm>
            <a:custGeom>
              <a:avLst/>
              <a:gdLst>
                <a:gd name="T0" fmla="*/ 7 w 7"/>
                <a:gd name="T1" fmla="*/ 2 h 5"/>
                <a:gd name="T2" fmla="*/ 0 w 7"/>
                <a:gd name="T3" fmla="*/ 1 h 5"/>
                <a:gd name="T4" fmla="*/ 7 w 7"/>
                <a:gd name="T5" fmla="*/ 2 h 5"/>
              </a:gdLst>
              <a:ahLst/>
              <a:cxnLst>
                <a:cxn ang="0">
                  <a:pos x="T0" y="T1"/>
                </a:cxn>
                <a:cxn ang="0">
                  <a:pos x="T2" y="T3"/>
                </a:cxn>
                <a:cxn ang="0">
                  <a:pos x="T4" y="T5"/>
                </a:cxn>
              </a:cxnLst>
              <a:rect l="0" t="0" r="r" b="b"/>
              <a:pathLst>
                <a:path w="7" h="5">
                  <a:moveTo>
                    <a:pt x="7" y="2"/>
                  </a:moveTo>
                  <a:cubicBezTo>
                    <a:pt x="5" y="4"/>
                    <a:pt x="0" y="5"/>
                    <a:pt x="0" y="1"/>
                  </a:cubicBezTo>
                  <a:cubicBezTo>
                    <a:pt x="3" y="1"/>
                    <a:pt x="5"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3" name="Freeform 29">
              <a:extLst>
                <a:ext uri="{FF2B5EF4-FFF2-40B4-BE49-F238E27FC236}">
                  <a16:creationId xmlns:a16="http://schemas.microsoft.com/office/drawing/2014/main" id="{02EDB3FA-5960-4621-9DA3-B7D766C8E57F}"/>
                </a:ext>
              </a:extLst>
            </p:cNvPr>
            <p:cNvSpPr>
              <a:spLocks/>
            </p:cNvSpPr>
            <p:nvPr/>
          </p:nvSpPr>
          <p:spPr bwMode="auto">
            <a:xfrm>
              <a:off x="579" y="17"/>
              <a:ext cx="14" cy="4"/>
            </a:xfrm>
            <a:custGeom>
              <a:avLst/>
              <a:gdLst>
                <a:gd name="T0" fmla="*/ 16 w 16"/>
                <a:gd name="T1" fmla="*/ 3 h 4"/>
                <a:gd name="T2" fmla="*/ 10 w 16"/>
                <a:gd name="T3" fmla="*/ 3 h 4"/>
                <a:gd name="T4" fmla="*/ 16 w 16"/>
                <a:gd name="T5" fmla="*/ 3 h 4"/>
              </a:gdLst>
              <a:ahLst/>
              <a:cxnLst>
                <a:cxn ang="0">
                  <a:pos x="T0" y="T1"/>
                </a:cxn>
                <a:cxn ang="0">
                  <a:pos x="T2" y="T3"/>
                </a:cxn>
                <a:cxn ang="0">
                  <a:pos x="T4" y="T5"/>
                </a:cxn>
              </a:cxnLst>
              <a:rect l="0" t="0" r="r" b="b"/>
              <a:pathLst>
                <a:path w="16" h="4">
                  <a:moveTo>
                    <a:pt x="16" y="3"/>
                  </a:moveTo>
                  <a:cubicBezTo>
                    <a:pt x="12" y="4"/>
                    <a:pt x="12" y="3"/>
                    <a:pt x="10" y="3"/>
                  </a:cubicBezTo>
                  <a:cubicBezTo>
                    <a:pt x="0" y="3"/>
                    <a:pt x="14" y="0"/>
                    <a:pt x="1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4" name="Freeform 30">
              <a:extLst>
                <a:ext uri="{FF2B5EF4-FFF2-40B4-BE49-F238E27FC236}">
                  <a16:creationId xmlns:a16="http://schemas.microsoft.com/office/drawing/2014/main" id="{4056484C-9A84-4B2D-9C93-D6816066DAC8}"/>
                </a:ext>
              </a:extLst>
            </p:cNvPr>
            <p:cNvSpPr>
              <a:spLocks/>
            </p:cNvSpPr>
            <p:nvPr/>
          </p:nvSpPr>
          <p:spPr bwMode="auto">
            <a:xfrm>
              <a:off x="563" y="101"/>
              <a:ext cx="41" cy="5"/>
            </a:xfrm>
            <a:custGeom>
              <a:avLst/>
              <a:gdLst>
                <a:gd name="T0" fmla="*/ 0 w 46"/>
                <a:gd name="T1" fmla="*/ 6 h 6"/>
                <a:gd name="T2" fmla="*/ 46 w 46"/>
                <a:gd name="T3" fmla="*/ 2 h 6"/>
                <a:gd name="T4" fmla="*/ 0 w 46"/>
                <a:gd name="T5" fmla="*/ 6 h 6"/>
              </a:gdLst>
              <a:ahLst/>
              <a:cxnLst>
                <a:cxn ang="0">
                  <a:pos x="T0" y="T1"/>
                </a:cxn>
                <a:cxn ang="0">
                  <a:pos x="T2" y="T3"/>
                </a:cxn>
                <a:cxn ang="0">
                  <a:pos x="T4" y="T5"/>
                </a:cxn>
              </a:cxnLst>
              <a:rect l="0" t="0" r="r" b="b"/>
              <a:pathLst>
                <a:path w="46" h="6">
                  <a:moveTo>
                    <a:pt x="0" y="6"/>
                  </a:moveTo>
                  <a:cubicBezTo>
                    <a:pt x="11" y="1"/>
                    <a:pt x="37" y="0"/>
                    <a:pt x="46" y="2"/>
                  </a:cubicBezTo>
                  <a:cubicBezTo>
                    <a:pt x="29" y="3"/>
                    <a:pt x="16"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5" name="Freeform 31">
              <a:extLst>
                <a:ext uri="{FF2B5EF4-FFF2-40B4-BE49-F238E27FC236}">
                  <a16:creationId xmlns:a16="http://schemas.microsoft.com/office/drawing/2014/main" id="{43352368-01F9-4F89-9FA9-4162A9A20503}"/>
                </a:ext>
              </a:extLst>
            </p:cNvPr>
            <p:cNvSpPr>
              <a:spLocks/>
            </p:cNvSpPr>
            <p:nvPr/>
          </p:nvSpPr>
          <p:spPr bwMode="auto">
            <a:xfrm>
              <a:off x="564" y="10"/>
              <a:ext cx="19" cy="4"/>
            </a:xfrm>
            <a:custGeom>
              <a:avLst/>
              <a:gdLst>
                <a:gd name="T0" fmla="*/ 19 w 21"/>
                <a:gd name="T1" fmla="*/ 3 h 4"/>
                <a:gd name="T2" fmla="*/ 10 w 21"/>
                <a:gd name="T3" fmla="*/ 3 h 4"/>
                <a:gd name="T4" fmla="*/ 21 w 21"/>
                <a:gd name="T5" fmla="*/ 1 h 4"/>
                <a:gd name="T6" fmla="*/ 19 w 21"/>
                <a:gd name="T7" fmla="*/ 3 h 4"/>
              </a:gdLst>
              <a:ahLst/>
              <a:cxnLst>
                <a:cxn ang="0">
                  <a:pos x="T0" y="T1"/>
                </a:cxn>
                <a:cxn ang="0">
                  <a:pos x="T2" y="T3"/>
                </a:cxn>
                <a:cxn ang="0">
                  <a:pos x="T4" y="T5"/>
                </a:cxn>
                <a:cxn ang="0">
                  <a:pos x="T6" y="T7"/>
                </a:cxn>
              </a:cxnLst>
              <a:rect l="0" t="0" r="r" b="b"/>
              <a:pathLst>
                <a:path w="21" h="4">
                  <a:moveTo>
                    <a:pt x="19" y="3"/>
                  </a:moveTo>
                  <a:cubicBezTo>
                    <a:pt x="14" y="4"/>
                    <a:pt x="13" y="3"/>
                    <a:pt x="10" y="3"/>
                  </a:cubicBezTo>
                  <a:cubicBezTo>
                    <a:pt x="0" y="0"/>
                    <a:pt x="20" y="1"/>
                    <a:pt x="21" y="1"/>
                  </a:cubicBezTo>
                  <a:cubicBezTo>
                    <a:pt x="20" y="2"/>
                    <a:pt x="19" y="2"/>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6" name="Freeform 32">
              <a:extLst>
                <a:ext uri="{FF2B5EF4-FFF2-40B4-BE49-F238E27FC236}">
                  <a16:creationId xmlns:a16="http://schemas.microsoft.com/office/drawing/2014/main" id="{8D278833-C5BE-4573-86C1-ABE90D1FB983}"/>
                </a:ext>
              </a:extLst>
            </p:cNvPr>
            <p:cNvSpPr>
              <a:spLocks/>
            </p:cNvSpPr>
            <p:nvPr/>
          </p:nvSpPr>
          <p:spPr bwMode="auto">
            <a:xfrm>
              <a:off x="558" y="19"/>
              <a:ext cx="7" cy="6"/>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4" y="4"/>
                    <a:pt x="6" y="0"/>
                    <a:pt x="8" y="3"/>
                  </a:cubicBezTo>
                  <a:cubicBezTo>
                    <a:pt x="6" y="3"/>
                    <a:pt x="0"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7" name="Freeform 33">
              <a:extLst>
                <a:ext uri="{FF2B5EF4-FFF2-40B4-BE49-F238E27FC236}">
                  <a16:creationId xmlns:a16="http://schemas.microsoft.com/office/drawing/2014/main" id="{5245BCE7-072C-4AED-B47C-F19BCB77E004}"/>
                </a:ext>
              </a:extLst>
            </p:cNvPr>
            <p:cNvSpPr>
              <a:spLocks/>
            </p:cNvSpPr>
            <p:nvPr/>
          </p:nvSpPr>
          <p:spPr bwMode="auto">
            <a:xfrm>
              <a:off x="522" y="13"/>
              <a:ext cx="33" cy="4"/>
            </a:xfrm>
            <a:custGeom>
              <a:avLst/>
              <a:gdLst>
                <a:gd name="T0" fmla="*/ 22 w 38"/>
                <a:gd name="T1" fmla="*/ 5 h 5"/>
                <a:gd name="T2" fmla="*/ 0 w 38"/>
                <a:gd name="T3" fmla="*/ 4 h 5"/>
                <a:gd name="T4" fmla="*/ 38 w 38"/>
                <a:gd name="T5" fmla="*/ 1 h 5"/>
                <a:gd name="T6" fmla="*/ 22 w 38"/>
                <a:gd name="T7" fmla="*/ 5 h 5"/>
              </a:gdLst>
              <a:ahLst/>
              <a:cxnLst>
                <a:cxn ang="0">
                  <a:pos x="T0" y="T1"/>
                </a:cxn>
                <a:cxn ang="0">
                  <a:pos x="T2" y="T3"/>
                </a:cxn>
                <a:cxn ang="0">
                  <a:pos x="T4" y="T5"/>
                </a:cxn>
                <a:cxn ang="0">
                  <a:pos x="T6" y="T7"/>
                </a:cxn>
              </a:cxnLst>
              <a:rect l="0" t="0" r="r" b="b"/>
              <a:pathLst>
                <a:path w="38" h="5">
                  <a:moveTo>
                    <a:pt x="22" y="5"/>
                  </a:moveTo>
                  <a:cubicBezTo>
                    <a:pt x="14" y="5"/>
                    <a:pt x="5" y="5"/>
                    <a:pt x="0" y="4"/>
                  </a:cubicBezTo>
                  <a:cubicBezTo>
                    <a:pt x="15" y="3"/>
                    <a:pt x="24" y="0"/>
                    <a:pt x="38" y="1"/>
                  </a:cubicBezTo>
                  <a:cubicBezTo>
                    <a:pt x="32" y="2"/>
                    <a:pt x="27" y="4"/>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8" name="Freeform 34">
              <a:extLst>
                <a:ext uri="{FF2B5EF4-FFF2-40B4-BE49-F238E27FC236}">
                  <a16:creationId xmlns:a16="http://schemas.microsoft.com/office/drawing/2014/main" id="{0EA57C0D-07CD-4040-8288-2D7F72E70FC5}"/>
                </a:ext>
              </a:extLst>
            </p:cNvPr>
            <p:cNvSpPr>
              <a:spLocks/>
            </p:cNvSpPr>
            <p:nvPr/>
          </p:nvSpPr>
          <p:spPr bwMode="auto">
            <a:xfrm>
              <a:off x="546" y="22"/>
              <a:ext cx="6" cy="3"/>
            </a:xfrm>
            <a:custGeom>
              <a:avLst/>
              <a:gdLst>
                <a:gd name="T0" fmla="*/ 0 w 7"/>
                <a:gd name="T1" fmla="*/ 2 h 4"/>
                <a:gd name="T2" fmla="*/ 7 w 7"/>
                <a:gd name="T3" fmla="*/ 3 h 4"/>
                <a:gd name="T4" fmla="*/ 0 w 7"/>
                <a:gd name="T5" fmla="*/ 2 h 4"/>
              </a:gdLst>
              <a:ahLst/>
              <a:cxnLst>
                <a:cxn ang="0">
                  <a:pos x="T0" y="T1"/>
                </a:cxn>
                <a:cxn ang="0">
                  <a:pos x="T2" y="T3"/>
                </a:cxn>
                <a:cxn ang="0">
                  <a:pos x="T4" y="T5"/>
                </a:cxn>
              </a:cxnLst>
              <a:rect l="0" t="0" r="r" b="b"/>
              <a:pathLst>
                <a:path w="7" h="4">
                  <a:moveTo>
                    <a:pt x="0" y="2"/>
                  </a:moveTo>
                  <a:cubicBezTo>
                    <a:pt x="3" y="1"/>
                    <a:pt x="5" y="0"/>
                    <a:pt x="7" y="3"/>
                  </a:cubicBezTo>
                  <a:cubicBezTo>
                    <a:pt x="4" y="1"/>
                    <a:pt x="2"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69" name="Freeform 35">
              <a:extLst>
                <a:ext uri="{FF2B5EF4-FFF2-40B4-BE49-F238E27FC236}">
                  <a16:creationId xmlns:a16="http://schemas.microsoft.com/office/drawing/2014/main" id="{0DF640EE-918F-4002-B9DD-E766C5D52A3A}"/>
                </a:ext>
              </a:extLst>
            </p:cNvPr>
            <p:cNvSpPr>
              <a:spLocks/>
            </p:cNvSpPr>
            <p:nvPr/>
          </p:nvSpPr>
          <p:spPr bwMode="auto">
            <a:xfrm>
              <a:off x="531" y="125"/>
              <a:ext cx="10" cy="3"/>
            </a:xfrm>
            <a:custGeom>
              <a:avLst/>
              <a:gdLst>
                <a:gd name="T0" fmla="*/ 2 w 11"/>
                <a:gd name="T1" fmla="*/ 2 h 4"/>
                <a:gd name="T2" fmla="*/ 9 w 11"/>
                <a:gd name="T3" fmla="*/ 2 h 4"/>
                <a:gd name="T4" fmla="*/ 2 w 11"/>
                <a:gd name="T5" fmla="*/ 2 h 4"/>
              </a:gdLst>
              <a:ahLst/>
              <a:cxnLst>
                <a:cxn ang="0">
                  <a:pos x="T0" y="T1"/>
                </a:cxn>
                <a:cxn ang="0">
                  <a:pos x="T2" y="T3"/>
                </a:cxn>
                <a:cxn ang="0">
                  <a:pos x="T4" y="T5"/>
                </a:cxn>
              </a:cxnLst>
              <a:rect l="0" t="0" r="r" b="b"/>
              <a:pathLst>
                <a:path w="11" h="4">
                  <a:moveTo>
                    <a:pt x="2" y="2"/>
                  </a:moveTo>
                  <a:cubicBezTo>
                    <a:pt x="4" y="2"/>
                    <a:pt x="11" y="0"/>
                    <a:pt x="9" y="2"/>
                  </a:cubicBezTo>
                  <a:cubicBezTo>
                    <a:pt x="7" y="2"/>
                    <a:pt x="0"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0" name="Freeform 36">
              <a:extLst>
                <a:ext uri="{FF2B5EF4-FFF2-40B4-BE49-F238E27FC236}">
                  <a16:creationId xmlns:a16="http://schemas.microsoft.com/office/drawing/2014/main" id="{DE0ADA6F-F3D8-4FF3-B9C0-0F4CC0C6361A}"/>
                </a:ext>
              </a:extLst>
            </p:cNvPr>
            <p:cNvSpPr>
              <a:spLocks/>
            </p:cNvSpPr>
            <p:nvPr/>
          </p:nvSpPr>
          <p:spPr bwMode="auto">
            <a:xfrm>
              <a:off x="472" y="127"/>
              <a:ext cx="58" cy="8"/>
            </a:xfrm>
            <a:custGeom>
              <a:avLst/>
              <a:gdLst>
                <a:gd name="T0" fmla="*/ 65 w 65"/>
                <a:gd name="T1" fmla="*/ 1 h 9"/>
                <a:gd name="T2" fmla="*/ 15 w 65"/>
                <a:gd name="T3" fmla="*/ 5 h 9"/>
                <a:gd name="T4" fmla="*/ 0 w 65"/>
                <a:gd name="T5" fmla="*/ 4 h 9"/>
                <a:gd name="T6" fmla="*/ 65 w 65"/>
                <a:gd name="T7" fmla="*/ 1 h 9"/>
              </a:gdLst>
              <a:ahLst/>
              <a:cxnLst>
                <a:cxn ang="0">
                  <a:pos x="T0" y="T1"/>
                </a:cxn>
                <a:cxn ang="0">
                  <a:pos x="T2" y="T3"/>
                </a:cxn>
                <a:cxn ang="0">
                  <a:pos x="T4" y="T5"/>
                </a:cxn>
                <a:cxn ang="0">
                  <a:pos x="T6" y="T7"/>
                </a:cxn>
              </a:cxnLst>
              <a:rect l="0" t="0" r="r" b="b"/>
              <a:pathLst>
                <a:path w="65" h="9">
                  <a:moveTo>
                    <a:pt x="65" y="1"/>
                  </a:moveTo>
                  <a:cubicBezTo>
                    <a:pt x="45" y="4"/>
                    <a:pt x="32" y="4"/>
                    <a:pt x="15" y="5"/>
                  </a:cubicBezTo>
                  <a:cubicBezTo>
                    <a:pt x="11" y="6"/>
                    <a:pt x="4" y="9"/>
                    <a:pt x="0" y="4"/>
                  </a:cubicBezTo>
                  <a:cubicBezTo>
                    <a:pt x="23" y="5"/>
                    <a:pt x="45" y="0"/>
                    <a:pt x="6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1" name="Freeform 37">
              <a:extLst>
                <a:ext uri="{FF2B5EF4-FFF2-40B4-BE49-F238E27FC236}">
                  <a16:creationId xmlns:a16="http://schemas.microsoft.com/office/drawing/2014/main" id="{2A66B4BA-1E1D-4D9B-B52F-FF5A3B046618}"/>
                </a:ext>
              </a:extLst>
            </p:cNvPr>
            <p:cNvSpPr>
              <a:spLocks/>
            </p:cNvSpPr>
            <p:nvPr/>
          </p:nvSpPr>
          <p:spPr bwMode="auto">
            <a:xfrm>
              <a:off x="512" y="107"/>
              <a:ext cx="15" cy="4"/>
            </a:xfrm>
            <a:custGeom>
              <a:avLst/>
              <a:gdLst>
                <a:gd name="T0" fmla="*/ 17 w 17"/>
                <a:gd name="T1" fmla="*/ 2 h 5"/>
                <a:gd name="T2" fmla="*/ 0 w 17"/>
                <a:gd name="T3" fmla="*/ 2 h 5"/>
                <a:gd name="T4" fmla="*/ 17 w 17"/>
                <a:gd name="T5" fmla="*/ 0 h 5"/>
                <a:gd name="T6" fmla="*/ 17 w 17"/>
                <a:gd name="T7" fmla="*/ 2 h 5"/>
              </a:gdLst>
              <a:ahLst/>
              <a:cxnLst>
                <a:cxn ang="0">
                  <a:pos x="T0" y="T1"/>
                </a:cxn>
                <a:cxn ang="0">
                  <a:pos x="T2" y="T3"/>
                </a:cxn>
                <a:cxn ang="0">
                  <a:pos x="T4" y="T5"/>
                </a:cxn>
                <a:cxn ang="0">
                  <a:pos x="T6" y="T7"/>
                </a:cxn>
              </a:cxnLst>
              <a:rect l="0" t="0" r="r" b="b"/>
              <a:pathLst>
                <a:path w="17" h="5">
                  <a:moveTo>
                    <a:pt x="17" y="2"/>
                  </a:moveTo>
                  <a:cubicBezTo>
                    <a:pt x="11" y="1"/>
                    <a:pt x="4" y="5"/>
                    <a:pt x="0" y="2"/>
                  </a:cubicBezTo>
                  <a:cubicBezTo>
                    <a:pt x="6" y="0"/>
                    <a:pt x="10" y="1"/>
                    <a:pt x="17" y="0"/>
                  </a:cubicBezTo>
                  <a:cubicBezTo>
                    <a:pt x="17" y="1"/>
                    <a:pt x="17" y="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2" name="Freeform 38">
              <a:extLst>
                <a:ext uri="{FF2B5EF4-FFF2-40B4-BE49-F238E27FC236}">
                  <a16:creationId xmlns:a16="http://schemas.microsoft.com/office/drawing/2014/main" id="{2AC4B9D8-3514-4DC6-A6C4-805B6C37BCFE}"/>
                </a:ext>
              </a:extLst>
            </p:cNvPr>
            <p:cNvSpPr>
              <a:spLocks/>
            </p:cNvSpPr>
            <p:nvPr/>
          </p:nvSpPr>
          <p:spPr bwMode="auto">
            <a:xfrm>
              <a:off x="510" y="24"/>
              <a:ext cx="4" cy="4"/>
            </a:xfrm>
            <a:custGeom>
              <a:avLst/>
              <a:gdLst>
                <a:gd name="T0" fmla="*/ 5 w 5"/>
                <a:gd name="T1" fmla="*/ 3 h 5"/>
                <a:gd name="T2" fmla="*/ 0 w 5"/>
                <a:gd name="T3" fmla="*/ 2 h 5"/>
                <a:gd name="T4" fmla="*/ 5 w 5"/>
                <a:gd name="T5" fmla="*/ 3 h 5"/>
              </a:gdLst>
              <a:ahLst/>
              <a:cxnLst>
                <a:cxn ang="0">
                  <a:pos x="T0" y="T1"/>
                </a:cxn>
                <a:cxn ang="0">
                  <a:pos x="T2" y="T3"/>
                </a:cxn>
                <a:cxn ang="0">
                  <a:pos x="T4" y="T5"/>
                </a:cxn>
              </a:cxnLst>
              <a:rect l="0" t="0" r="r" b="b"/>
              <a:pathLst>
                <a:path w="5" h="5">
                  <a:moveTo>
                    <a:pt x="5" y="3"/>
                  </a:moveTo>
                  <a:cubicBezTo>
                    <a:pt x="3" y="4"/>
                    <a:pt x="0" y="5"/>
                    <a:pt x="0" y="2"/>
                  </a:cubicBezTo>
                  <a:cubicBezTo>
                    <a:pt x="1" y="0"/>
                    <a:pt x="4" y="2"/>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3" name="Freeform 39">
              <a:extLst>
                <a:ext uri="{FF2B5EF4-FFF2-40B4-BE49-F238E27FC236}">
                  <a16:creationId xmlns:a16="http://schemas.microsoft.com/office/drawing/2014/main" id="{391F75D5-2073-46C3-94AA-22C9C55A846F}"/>
                </a:ext>
              </a:extLst>
            </p:cNvPr>
            <p:cNvSpPr>
              <a:spLocks/>
            </p:cNvSpPr>
            <p:nvPr/>
          </p:nvSpPr>
          <p:spPr bwMode="auto">
            <a:xfrm>
              <a:off x="495" y="15"/>
              <a:ext cx="12" cy="5"/>
            </a:xfrm>
            <a:custGeom>
              <a:avLst/>
              <a:gdLst>
                <a:gd name="T0" fmla="*/ 13 w 14"/>
                <a:gd name="T1" fmla="*/ 4 h 5"/>
                <a:gd name="T2" fmla="*/ 9 w 14"/>
                <a:gd name="T3" fmla="*/ 2 h 5"/>
                <a:gd name="T4" fmla="*/ 13 w 14"/>
                <a:gd name="T5" fmla="*/ 4 h 5"/>
              </a:gdLst>
              <a:ahLst/>
              <a:cxnLst>
                <a:cxn ang="0">
                  <a:pos x="T0" y="T1"/>
                </a:cxn>
                <a:cxn ang="0">
                  <a:pos x="T2" y="T3"/>
                </a:cxn>
                <a:cxn ang="0">
                  <a:pos x="T4" y="T5"/>
                </a:cxn>
              </a:cxnLst>
              <a:rect l="0" t="0" r="r" b="b"/>
              <a:pathLst>
                <a:path w="14" h="5">
                  <a:moveTo>
                    <a:pt x="13" y="4"/>
                  </a:moveTo>
                  <a:cubicBezTo>
                    <a:pt x="9" y="5"/>
                    <a:pt x="0" y="4"/>
                    <a:pt x="9" y="2"/>
                  </a:cubicBezTo>
                  <a:cubicBezTo>
                    <a:pt x="9" y="4"/>
                    <a:pt x="14" y="0"/>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4" name="Freeform 40">
              <a:extLst>
                <a:ext uri="{FF2B5EF4-FFF2-40B4-BE49-F238E27FC236}">
                  <a16:creationId xmlns:a16="http://schemas.microsoft.com/office/drawing/2014/main" id="{0E76BF15-5B40-445F-8A09-EDFB699F6639}"/>
                </a:ext>
              </a:extLst>
            </p:cNvPr>
            <p:cNvSpPr>
              <a:spLocks/>
            </p:cNvSpPr>
            <p:nvPr/>
          </p:nvSpPr>
          <p:spPr bwMode="auto">
            <a:xfrm>
              <a:off x="488" y="107"/>
              <a:ext cx="15" cy="6"/>
            </a:xfrm>
            <a:custGeom>
              <a:avLst/>
              <a:gdLst>
                <a:gd name="T0" fmla="*/ 17 w 17"/>
                <a:gd name="T1" fmla="*/ 3 h 7"/>
                <a:gd name="T2" fmla="*/ 0 w 17"/>
                <a:gd name="T3" fmla="*/ 3 h 7"/>
                <a:gd name="T4" fmla="*/ 17 w 17"/>
                <a:gd name="T5" fmla="*/ 3 h 7"/>
              </a:gdLst>
              <a:ahLst/>
              <a:cxnLst>
                <a:cxn ang="0">
                  <a:pos x="T0" y="T1"/>
                </a:cxn>
                <a:cxn ang="0">
                  <a:pos x="T2" y="T3"/>
                </a:cxn>
                <a:cxn ang="0">
                  <a:pos x="T4" y="T5"/>
                </a:cxn>
              </a:cxnLst>
              <a:rect l="0" t="0" r="r" b="b"/>
              <a:pathLst>
                <a:path w="17" h="7">
                  <a:moveTo>
                    <a:pt x="17" y="3"/>
                  </a:moveTo>
                  <a:cubicBezTo>
                    <a:pt x="11" y="4"/>
                    <a:pt x="5" y="7"/>
                    <a:pt x="0" y="3"/>
                  </a:cubicBezTo>
                  <a:cubicBezTo>
                    <a:pt x="6" y="5"/>
                    <a:pt x="13" y="0"/>
                    <a:pt x="1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5" name="Freeform 41">
              <a:extLst>
                <a:ext uri="{FF2B5EF4-FFF2-40B4-BE49-F238E27FC236}">
                  <a16:creationId xmlns:a16="http://schemas.microsoft.com/office/drawing/2014/main" id="{CE988214-3BC0-4082-A751-2A76302A8FAD}"/>
                </a:ext>
              </a:extLst>
            </p:cNvPr>
            <p:cNvSpPr>
              <a:spLocks/>
            </p:cNvSpPr>
            <p:nvPr/>
          </p:nvSpPr>
          <p:spPr bwMode="auto">
            <a:xfrm>
              <a:off x="476" y="110"/>
              <a:ext cx="6" cy="3"/>
            </a:xfrm>
            <a:custGeom>
              <a:avLst/>
              <a:gdLst>
                <a:gd name="T0" fmla="*/ 0 w 7"/>
                <a:gd name="T1" fmla="*/ 2 h 4"/>
                <a:gd name="T2" fmla="*/ 7 w 7"/>
                <a:gd name="T3" fmla="*/ 1 h 4"/>
                <a:gd name="T4" fmla="*/ 0 w 7"/>
                <a:gd name="T5" fmla="*/ 2 h 4"/>
              </a:gdLst>
              <a:ahLst/>
              <a:cxnLst>
                <a:cxn ang="0">
                  <a:pos x="T0" y="T1"/>
                </a:cxn>
                <a:cxn ang="0">
                  <a:pos x="T2" y="T3"/>
                </a:cxn>
                <a:cxn ang="0">
                  <a:pos x="T4" y="T5"/>
                </a:cxn>
              </a:cxnLst>
              <a:rect l="0" t="0" r="r" b="b"/>
              <a:pathLst>
                <a:path w="7" h="4">
                  <a:moveTo>
                    <a:pt x="0" y="2"/>
                  </a:moveTo>
                  <a:cubicBezTo>
                    <a:pt x="1" y="1"/>
                    <a:pt x="6" y="0"/>
                    <a:pt x="7" y="1"/>
                  </a:cubicBezTo>
                  <a:cubicBezTo>
                    <a:pt x="6" y="3"/>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6" name="Freeform 42">
              <a:extLst>
                <a:ext uri="{FF2B5EF4-FFF2-40B4-BE49-F238E27FC236}">
                  <a16:creationId xmlns:a16="http://schemas.microsoft.com/office/drawing/2014/main" id="{D64858FF-F51A-4A53-9326-65782695256A}"/>
                </a:ext>
              </a:extLst>
            </p:cNvPr>
            <p:cNvSpPr>
              <a:spLocks/>
            </p:cNvSpPr>
            <p:nvPr/>
          </p:nvSpPr>
          <p:spPr bwMode="auto">
            <a:xfrm>
              <a:off x="431" y="27"/>
              <a:ext cx="37" cy="10"/>
            </a:xfrm>
            <a:custGeom>
              <a:avLst/>
              <a:gdLst>
                <a:gd name="T0" fmla="*/ 0 w 42"/>
                <a:gd name="T1" fmla="*/ 4 h 11"/>
                <a:gd name="T2" fmla="*/ 42 w 42"/>
                <a:gd name="T3" fmla="*/ 5 h 11"/>
                <a:gd name="T4" fmla="*/ 0 w 42"/>
                <a:gd name="T5" fmla="*/ 4 h 11"/>
              </a:gdLst>
              <a:ahLst/>
              <a:cxnLst>
                <a:cxn ang="0">
                  <a:pos x="T0" y="T1"/>
                </a:cxn>
                <a:cxn ang="0">
                  <a:pos x="T2" y="T3"/>
                </a:cxn>
                <a:cxn ang="0">
                  <a:pos x="T4" y="T5"/>
                </a:cxn>
              </a:cxnLst>
              <a:rect l="0" t="0" r="r" b="b"/>
              <a:pathLst>
                <a:path w="42" h="11">
                  <a:moveTo>
                    <a:pt x="0" y="4"/>
                  </a:moveTo>
                  <a:cubicBezTo>
                    <a:pt x="12" y="8"/>
                    <a:pt x="31" y="0"/>
                    <a:pt x="42" y="5"/>
                  </a:cubicBezTo>
                  <a:cubicBezTo>
                    <a:pt x="27" y="4"/>
                    <a:pt x="12" y="1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7" name="Freeform 43">
              <a:extLst>
                <a:ext uri="{FF2B5EF4-FFF2-40B4-BE49-F238E27FC236}">
                  <a16:creationId xmlns:a16="http://schemas.microsoft.com/office/drawing/2014/main" id="{4D9E4CA0-B46E-4C34-8A0F-DB94DC3C195E}"/>
                </a:ext>
              </a:extLst>
            </p:cNvPr>
            <p:cNvSpPr>
              <a:spLocks/>
            </p:cNvSpPr>
            <p:nvPr/>
          </p:nvSpPr>
          <p:spPr bwMode="auto">
            <a:xfrm>
              <a:off x="443" y="7"/>
              <a:ext cx="12" cy="3"/>
            </a:xfrm>
            <a:custGeom>
              <a:avLst/>
              <a:gdLst>
                <a:gd name="T0" fmla="*/ 0 w 13"/>
                <a:gd name="T1" fmla="*/ 2 h 4"/>
                <a:gd name="T2" fmla="*/ 13 w 13"/>
                <a:gd name="T3" fmla="*/ 2 h 4"/>
                <a:gd name="T4" fmla="*/ 0 w 13"/>
                <a:gd name="T5" fmla="*/ 2 h 4"/>
              </a:gdLst>
              <a:ahLst/>
              <a:cxnLst>
                <a:cxn ang="0">
                  <a:pos x="T0" y="T1"/>
                </a:cxn>
                <a:cxn ang="0">
                  <a:pos x="T2" y="T3"/>
                </a:cxn>
                <a:cxn ang="0">
                  <a:pos x="T4" y="T5"/>
                </a:cxn>
              </a:cxnLst>
              <a:rect l="0" t="0" r="r" b="b"/>
              <a:pathLst>
                <a:path w="13" h="4">
                  <a:moveTo>
                    <a:pt x="0" y="2"/>
                  </a:moveTo>
                  <a:cubicBezTo>
                    <a:pt x="4" y="2"/>
                    <a:pt x="13" y="0"/>
                    <a:pt x="13" y="2"/>
                  </a:cubicBezTo>
                  <a:cubicBezTo>
                    <a:pt x="9" y="2"/>
                    <a:pt x="0"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8" name="Freeform 44">
              <a:extLst>
                <a:ext uri="{FF2B5EF4-FFF2-40B4-BE49-F238E27FC236}">
                  <a16:creationId xmlns:a16="http://schemas.microsoft.com/office/drawing/2014/main" id="{1D3D8A0F-4028-43DE-9116-02216F87529C}"/>
                </a:ext>
              </a:extLst>
            </p:cNvPr>
            <p:cNvSpPr>
              <a:spLocks/>
            </p:cNvSpPr>
            <p:nvPr/>
          </p:nvSpPr>
          <p:spPr bwMode="auto">
            <a:xfrm>
              <a:off x="272" y="185"/>
              <a:ext cx="11" cy="2"/>
            </a:xfrm>
            <a:custGeom>
              <a:avLst/>
              <a:gdLst>
                <a:gd name="T0" fmla="*/ 12 w 12"/>
                <a:gd name="T1" fmla="*/ 1 h 2"/>
                <a:gd name="T2" fmla="*/ 10 w 12"/>
                <a:gd name="T3" fmla="*/ 0 h 2"/>
                <a:gd name="T4" fmla="*/ 12 w 12"/>
                <a:gd name="T5" fmla="*/ 1 h 2"/>
              </a:gdLst>
              <a:ahLst/>
              <a:cxnLst>
                <a:cxn ang="0">
                  <a:pos x="T0" y="T1"/>
                </a:cxn>
                <a:cxn ang="0">
                  <a:pos x="T2" y="T3"/>
                </a:cxn>
                <a:cxn ang="0">
                  <a:pos x="T4" y="T5"/>
                </a:cxn>
              </a:cxnLst>
              <a:rect l="0" t="0" r="r" b="b"/>
              <a:pathLst>
                <a:path w="12" h="2">
                  <a:moveTo>
                    <a:pt x="12" y="1"/>
                  </a:moveTo>
                  <a:cubicBezTo>
                    <a:pt x="5" y="2"/>
                    <a:pt x="0" y="0"/>
                    <a:pt x="10" y="0"/>
                  </a:cubicBezTo>
                  <a:cubicBezTo>
                    <a:pt x="10" y="1"/>
                    <a:pt x="12"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79" name="Freeform 45">
              <a:extLst>
                <a:ext uri="{FF2B5EF4-FFF2-40B4-BE49-F238E27FC236}">
                  <a16:creationId xmlns:a16="http://schemas.microsoft.com/office/drawing/2014/main" id="{173FE901-C9FF-44FC-A4EA-C415B20903BD}"/>
                </a:ext>
              </a:extLst>
            </p:cNvPr>
            <p:cNvSpPr>
              <a:spLocks/>
            </p:cNvSpPr>
            <p:nvPr/>
          </p:nvSpPr>
          <p:spPr bwMode="auto">
            <a:xfrm>
              <a:off x="196" y="173"/>
              <a:ext cx="29" cy="5"/>
            </a:xfrm>
            <a:custGeom>
              <a:avLst/>
              <a:gdLst>
                <a:gd name="T0" fmla="*/ 0 w 32"/>
                <a:gd name="T1" fmla="*/ 2 h 5"/>
                <a:gd name="T2" fmla="*/ 32 w 32"/>
                <a:gd name="T3" fmla="*/ 1 h 5"/>
                <a:gd name="T4" fmla="*/ 0 w 32"/>
                <a:gd name="T5" fmla="*/ 2 h 5"/>
              </a:gdLst>
              <a:ahLst/>
              <a:cxnLst>
                <a:cxn ang="0">
                  <a:pos x="T0" y="T1"/>
                </a:cxn>
                <a:cxn ang="0">
                  <a:pos x="T2" y="T3"/>
                </a:cxn>
                <a:cxn ang="0">
                  <a:pos x="T4" y="T5"/>
                </a:cxn>
              </a:cxnLst>
              <a:rect l="0" t="0" r="r" b="b"/>
              <a:pathLst>
                <a:path w="32" h="5">
                  <a:moveTo>
                    <a:pt x="0" y="2"/>
                  </a:moveTo>
                  <a:cubicBezTo>
                    <a:pt x="10" y="2"/>
                    <a:pt x="25" y="0"/>
                    <a:pt x="32" y="1"/>
                  </a:cubicBezTo>
                  <a:cubicBezTo>
                    <a:pt x="21" y="3"/>
                    <a:pt x="9"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0" name="Freeform 46">
              <a:extLst>
                <a:ext uri="{FF2B5EF4-FFF2-40B4-BE49-F238E27FC236}">
                  <a16:creationId xmlns:a16="http://schemas.microsoft.com/office/drawing/2014/main" id="{E5CA1ED1-9A7F-4B05-AE1A-EFF12D64C4EC}"/>
                </a:ext>
              </a:extLst>
            </p:cNvPr>
            <p:cNvSpPr>
              <a:spLocks/>
            </p:cNvSpPr>
            <p:nvPr/>
          </p:nvSpPr>
          <p:spPr bwMode="auto">
            <a:xfrm>
              <a:off x="179" y="184"/>
              <a:ext cx="5" cy="4"/>
            </a:xfrm>
            <a:custGeom>
              <a:avLst/>
              <a:gdLst>
                <a:gd name="T0" fmla="*/ 0 w 5"/>
                <a:gd name="T1" fmla="*/ 1 h 4"/>
                <a:gd name="T2" fmla="*/ 5 w 5"/>
                <a:gd name="T3" fmla="*/ 2 h 4"/>
                <a:gd name="T4" fmla="*/ 0 w 5"/>
                <a:gd name="T5" fmla="*/ 1 h 4"/>
              </a:gdLst>
              <a:ahLst/>
              <a:cxnLst>
                <a:cxn ang="0">
                  <a:pos x="T0" y="T1"/>
                </a:cxn>
                <a:cxn ang="0">
                  <a:pos x="T2" y="T3"/>
                </a:cxn>
                <a:cxn ang="0">
                  <a:pos x="T4" y="T5"/>
                </a:cxn>
              </a:cxnLst>
              <a:rect l="0" t="0" r="r" b="b"/>
              <a:pathLst>
                <a:path w="5" h="4">
                  <a:moveTo>
                    <a:pt x="0" y="1"/>
                  </a:moveTo>
                  <a:cubicBezTo>
                    <a:pt x="2" y="1"/>
                    <a:pt x="5" y="0"/>
                    <a:pt x="5" y="2"/>
                  </a:cubicBezTo>
                  <a:cubicBezTo>
                    <a:pt x="4" y="2"/>
                    <a:pt x="0"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1" name="Freeform 47">
              <a:extLst>
                <a:ext uri="{FF2B5EF4-FFF2-40B4-BE49-F238E27FC236}">
                  <a16:creationId xmlns:a16="http://schemas.microsoft.com/office/drawing/2014/main" id="{384996BD-2DED-4E76-A540-387E5F47E4DB}"/>
                </a:ext>
              </a:extLst>
            </p:cNvPr>
            <p:cNvSpPr>
              <a:spLocks/>
            </p:cNvSpPr>
            <p:nvPr/>
          </p:nvSpPr>
          <p:spPr bwMode="auto">
            <a:xfrm>
              <a:off x="167" y="184"/>
              <a:ext cx="5" cy="4"/>
            </a:xfrm>
            <a:custGeom>
              <a:avLst/>
              <a:gdLst>
                <a:gd name="T0" fmla="*/ 0 w 6"/>
                <a:gd name="T1" fmla="*/ 1 h 4"/>
                <a:gd name="T2" fmla="*/ 6 w 6"/>
                <a:gd name="T3" fmla="*/ 2 h 4"/>
                <a:gd name="T4" fmla="*/ 0 w 6"/>
                <a:gd name="T5" fmla="*/ 1 h 4"/>
              </a:gdLst>
              <a:ahLst/>
              <a:cxnLst>
                <a:cxn ang="0">
                  <a:pos x="T0" y="T1"/>
                </a:cxn>
                <a:cxn ang="0">
                  <a:pos x="T2" y="T3"/>
                </a:cxn>
                <a:cxn ang="0">
                  <a:pos x="T4" y="T5"/>
                </a:cxn>
              </a:cxnLst>
              <a:rect l="0" t="0" r="r" b="b"/>
              <a:pathLst>
                <a:path w="6" h="4">
                  <a:moveTo>
                    <a:pt x="0" y="1"/>
                  </a:moveTo>
                  <a:cubicBezTo>
                    <a:pt x="2" y="0"/>
                    <a:pt x="5" y="0"/>
                    <a:pt x="6" y="2"/>
                  </a:cubicBezTo>
                  <a:cubicBezTo>
                    <a:pt x="5" y="4"/>
                    <a:pt x="0"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2" name="Freeform 48">
              <a:extLst>
                <a:ext uri="{FF2B5EF4-FFF2-40B4-BE49-F238E27FC236}">
                  <a16:creationId xmlns:a16="http://schemas.microsoft.com/office/drawing/2014/main" id="{41DDF884-F20B-4124-B832-6E34C572FF0A}"/>
                </a:ext>
              </a:extLst>
            </p:cNvPr>
            <p:cNvSpPr>
              <a:spLocks/>
            </p:cNvSpPr>
            <p:nvPr/>
          </p:nvSpPr>
          <p:spPr bwMode="auto">
            <a:xfrm>
              <a:off x="122" y="21"/>
              <a:ext cx="17" cy="5"/>
            </a:xfrm>
            <a:custGeom>
              <a:avLst/>
              <a:gdLst>
                <a:gd name="T0" fmla="*/ 20 w 20"/>
                <a:gd name="T1" fmla="*/ 3 h 6"/>
                <a:gd name="T2" fmla="*/ 0 w 20"/>
                <a:gd name="T3" fmla="*/ 3 h 6"/>
                <a:gd name="T4" fmla="*/ 20 w 20"/>
                <a:gd name="T5" fmla="*/ 3 h 6"/>
              </a:gdLst>
              <a:ahLst/>
              <a:cxnLst>
                <a:cxn ang="0">
                  <a:pos x="T0" y="T1"/>
                </a:cxn>
                <a:cxn ang="0">
                  <a:pos x="T2" y="T3"/>
                </a:cxn>
                <a:cxn ang="0">
                  <a:pos x="T4" y="T5"/>
                </a:cxn>
              </a:cxnLst>
              <a:rect l="0" t="0" r="r" b="b"/>
              <a:pathLst>
                <a:path w="20" h="6">
                  <a:moveTo>
                    <a:pt x="20" y="3"/>
                  </a:moveTo>
                  <a:cubicBezTo>
                    <a:pt x="13" y="3"/>
                    <a:pt x="5" y="6"/>
                    <a:pt x="0" y="3"/>
                  </a:cubicBezTo>
                  <a:cubicBezTo>
                    <a:pt x="7" y="1"/>
                    <a:pt x="14" y="0"/>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3" name="Freeform 49">
              <a:extLst>
                <a:ext uri="{FF2B5EF4-FFF2-40B4-BE49-F238E27FC236}">
                  <a16:creationId xmlns:a16="http://schemas.microsoft.com/office/drawing/2014/main" id="{367F272C-6C27-493B-A882-6EA05CF200CC}"/>
                </a:ext>
              </a:extLst>
            </p:cNvPr>
            <p:cNvSpPr>
              <a:spLocks/>
            </p:cNvSpPr>
            <p:nvPr/>
          </p:nvSpPr>
          <p:spPr bwMode="auto">
            <a:xfrm>
              <a:off x="122" y="32"/>
              <a:ext cx="9" cy="3"/>
            </a:xfrm>
            <a:custGeom>
              <a:avLst/>
              <a:gdLst>
                <a:gd name="T0" fmla="*/ 1 w 10"/>
                <a:gd name="T1" fmla="*/ 2 h 4"/>
                <a:gd name="T2" fmla="*/ 9 w 10"/>
                <a:gd name="T3" fmla="*/ 2 h 4"/>
                <a:gd name="T4" fmla="*/ 1 w 10"/>
                <a:gd name="T5" fmla="*/ 2 h 4"/>
              </a:gdLst>
              <a:ahLst/>
              <a:cxnLst>
                <a:cxn ang="0">
                  <a:pos x="T0" y="T1"/>
                </a:cxn>
                <a:cxn ang="0">
                  <a:pos x="T2" y="T3"/>
                </a:cxn>
                <a:cxn ang="0">
                  <a:pos x="T4" y="T5"/>
                </a:cxn>
              </a:cxnLst>
              <a:rect l="0" t="0" r="r" b="b"/>
              <a:pathLst>
                <a:path w="10" h="4">
                  <a:moveTo>
                    <a:pt x="1" y="2"/>
                  </a:moveTo>
                  <a:cubicBezTo>
                    <a:pt x="3" y="2"/>
                    <a:pt x="10" y="0"/>
                    <a:pt x="9" y="2"/>
                  </a:cubicBezTo>
                  <a:cubicBezTo>
                    <a:pt x="7" y="2"/>
                    <a:pt x="0" y="4"/>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4" name="Freeform 50">
              <a:extLst>
                <a:ext uri="{FF2B5EF4-FFF2-40B4-BE49-F238E27FC236}">
                  <a16:creationId xmlns:a16="http://schemas.microsoft.com/office/drawing/2014/main" id="{947DF1CE-0175-4C35-A990-F2A553EB69A2}"/>
                </a:ext>
              </a:extLst>
            </p:cNvPr>
            <p:cNvSpPr>
              <a:spLocks/>
            </p:cNvSpPr>
            <p:nvPr/>
          </p:nvSpPr>
          <p:spPr bwMode="auto">
            <a:xfrm>
              <a:off x="120" y="177"/>
              <a:ext cx="23" cy="3"/>
            </a:xfrm>
            <a:custGeom>
              <a:avLst/>
              <a:gdLst>
                <a:gd name="T0" fmla="*/ 26 w 26"/>
                <a:gd name="T1" fmla="*/ 3 h 4"/>
                <a:gd name="T2" fmla="*/ 0 w 26"/>
                <a:gd name="T3" fmla="*/ 3 h 4"/>
                <a:gd name="T4" fmla="*/ 26 w 26"/>
                <a:gd name="T5" fmla="*/ 3 h 4"/>
              </a:gdLst>
              <a:ahLst/>
              <a:cxnLst>
                <a:cxn ang="0">
                  <a:pos x="T0" y="T1"/>
                </a:cxn>
                <a:cxn ang="0">
                  <a:pos x="T2" y="T3"/>
                </a:cxn>
                <a:cxn ang="0">
                  <a:pos x="T4" y="T5"/>
                </a:cxn>
              </a:cxnLst>
              <a:rect l="0" t="0" r="r" b="b"/>
              <a:pathLst>
                <a:path w="26" h="4">
                  <a:moveTo>
                    <a:pt x="26" y="3"/>
                  </a:moveTo>
                  <a:cubicBezTo>
                    <a:pt x="16" y="4"/>
                    <a:pt x="7" y="4"/>
                    <a:pt x="0" y="3"/>
                  </a:cubicBezTo>
                  <a:cubicBezTo>
                    <a:pt x="9" y="2"/>
                    <a:pt x="17"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5" name="Freeform 51">
              <a:extLst>
                <a:ext uri="{FF2B5EF4-FFF2-40B4-BE49-F238E27FC236}">
                  <a16:creationId xmlns:a16="http://schemas.microsoft.com/office/drawing/2014/main" id="{0159A381-86EB-4A2B-91E3-760BC095CF3B}"/>
                </a:ext>
              </a:extLst>
            </p:cNvPr>
            <p:cNvSpPr>
              <a:spLocks/>
            </p:cNvSpPr>
            <p:nvPr/>
          </p:nvSpPr>
          <p:spPr bwMode="auto">
            <a:xfrm>
              <a:off x="105" y="22"/>
              <a:ext cx="8" cy="4"/>
            </a:xfrm>
            <a:custGeom>
              <a:avLst/>
              <a:gdLst>
                <a:gd name="T0" fmla="*/ 9 w 9"/>
                <a:gd name="T1" fmla="*/ 4 h 5"/>
                <a:gd name="T2" fmla="*/ 0 w 9"/>
                <a:gd name="T3" fmla="*/ 4 h 5"/>
                <a:gd name="T4" fmla="*/ 2 w 9"/>
                <a:gd name="T5" fmla="*/ 3 h 5"/>
                <a:gd name="T6" fmla="*/ 1 w 9"/>
                <a:gd name="T7" fmla="*/ 1 h 5"/>
                <a:gd name="T8" fmla="*/ 9 w 9"/>
                <a:gd name="T9" fmla="*/ 4 h 5"/>
              </a:gdLst>
              <a:ahLst/>
              <a:cxnLst>
                <a:cxn ang="0">
                  <a:pos x="T0" y="T1"/>
                </a:cxn>
                <a:cxn ang="0">
                  <a:pos x="T2" y="T3"/>
                </a:cxn>
                <a:cxn ang="0">
                  <a:pos x="T4" y="T5"/>
                </a:cxn>
                <a:cxn ang="0">
                  <a:pos x="T6" y="T7"/>
                </a:cxn>
                <a:cxn ang="0">
                  <a:pos x="T8" y="T9"/>
                </a:cxn>
              </a:cxnLst>
              <a:rect l="0" t="0" r="r" b="b"/>
              <a:pathLst>
                <a:path w="9" h="5">
                  <a:moveTo>
                    <a:pt x="9" y="4"/>
                  </a:moveTo>
                  <a:cubicBezTo>
                    <a:pt x="6" y="5"/>
                    <a:pt x="2" y="5"/>
                    <a:pt x="0" y="4"/>
                  </a:cubicBezTo>
                  <a:cubicBezTo>
                    <a:pt x="0" y="3"/>
                    <a:pt x="1" y="3"/>
                    <a:pt x="2" y="3"/>
                  </a:cubicBezTo>
                  <a:cubicBezTo>
                    <a:pt x="2" y="2"/>
                    <a:pt x="1" y="2"/>
                    <a:pt x="1" y="1"/>
                  </a:cubicBezTo>
                  <a:cubicBezTo>
                    <a:pt x="5" y="0"/>
                    <a:pt x="7" y="2"/>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6" name="Freeform 52">
              <a:extLst>
                <a:ext uri="{FF2B5EF4-FFF2-40B4-BE49-F238E27FC236}">
                  <a16:creationId xmlns:a16="http://schemas.microsoft.com/office/drawing/2014/main" id="{6B3B2B74-DAEA-4884-A9A0-75EFC430922D}"/>
                </a:ext>
              </a:extLst>
            </p:cNvPr>
            <p:cNvSpPr>
              <a:spLocks/>
            </p:cNvSpPr>
            <p:nvPr/>
          </p:nvSpPr>
          <p:spPr bwMode="auto">
            <a:xfrm>
              <a:off x="12" y="32"/>
              <a:ext cx="8" cy="6"/>
            </a:xfrm>
            <a:custGeom>
              <a:avLst/>
              <a:gdLst>
                <a:gd name="T0" fmla="*/ 0 w 9"/>
                <a:gd name="T1" fmla="*/ 3 h 7"/>
                <a:gd name="T2" fmla="*/ 9 w 9"/>
                <a:gd name="T3" fmla="*/ 2 h 7"/>
                <a:gd name="T4" fmla="*/ 0 w 9"/>
                <a:gd name="T5" fmla="*/ 3 h 7"/>
              </a:gdLst>
              <a:ahLst/>
              <a:cxnLst>
                <a:cxn ang="0">
                  <a:pos x="T0" y="T1"/>
                </a:cxn>
                <a:cxn ang="0">
                  <a:pos x="T2" y="T3"/>
                </a:cxn>
                <a:cxn ang="0">
                  <a:pos x="T4" y="T5"/>
                </a:cxn>
              </a:cxnLst>
              <a:rect l="0" t="0" r="r" b="b"/>
              <a:pathLst>
                <a:path w="9" h="7">
                  <a:moveTo>
                    <a:pt x="0" y="3"/>
                  </a:moveTo>
                  <a:cubicBezTo>
                    <a:pt x="1" y="1"/>
                    <a:pt x="7" y="0"/>
                    <a:pt x="9" y="2"/>
                  </a:cubicBezTo>
                  <a:cubicBezTo>
                    <a:pt x="6" y="2"/>
                    <a:pt x="2"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7" name="Freeform 53">
              <a:extLst>
                <a:ext uri="{FF2B5EF4-FFF2-40B4-BE49-F238E27FC236}">
                  <a16:creationId xmlns:a16="http://schemas.microsoft.com/office/drawing/2014/main" id="{720E39AC-AAC4-4D61-A8BF-4AC0B0871801}"/>
                </a:ext>
              </a:extLst>
            </p:cNvPr>
            <p:cNvSpPr>
              <a:spLocks noEditPoints="1"/>
            </p:cNvSpPr>
            <p:nvPr/>
          </p:nvSpPr>
          <p:spPr bwMode="auto">
            <a:xfrm>
              <a:off x="3" y="7"/>
              <a:ext cx="1012" cy="193"/>
            </a:xfrm>
            <a:custGeom>
              <a:avLst/>
              <a:gdLst>
                <a:gd name="T0" fmla="*/ 31 w 1136"/>
                <a:gd name="T1" fmla="*/ 36 h 215"/>
                <a:gd name="T2" fmla="*/ 7 w 1136"/>
                <a:gd name="T3" fmla="*/ 55 h 215"/>
                <a:gd name="T4" fmla="*/ 7 w 1136"/>
                <a:gd name="T5" fmla="*/ 74 h 215"/>
                <a:gd name="T6" fmla="*/ 10 w 1136"/>
                <a:gd name="T7" fmla="*/ 105 h 215"/>
                <a:gd name="T8" fmla="*/ 4 w 1136"/>
                <a:gd name="T9" fmla="*/ 126 h 215"/>
                <a:gd name="T10" fmla="*/ 23 w 1136"/>
                <a:gd name="T11" fmla="*/ 142 h 215"/>
                <a:gd name="T12" fmla="*/ 17 w 1136"/>
                <a:gd name="T13" fmla="*/ 164 h 215"/>
                <a:gd name="T14" fmla="*/ 29 w 1136"/>
                <a:gd name="T15" fmla="*/ 199 h 215"/>
                <a:gd name="T16" fmla="*/ 95 w 1136"/>
                <a:gd name="T17" fmla="*/ 215 h 215"/>
                <a:gd name="T18" fmla="*/ 63 w 1136"/>
                <a:gd name="T19" fmla="*/ 188 h 215"/>
                <a:gd name="T20" fmla="*/ 256 w 1136"/>
                <a:gd name="T21" fmla="*/ 175 h 215"/>
                <a:gd name="T22" fmla="*/ 301 w 1136"/>
                <a:gd name="T23" fmla="*/ 160 h 215"/>
                <a:gd name="T24" fmla="*/ 426 w 1136"/>
                <a:gd name="T25" fmla="*/ 144 h 215"/>
                <a:gd name="T26" fmla="*/ 440 w 1136"/>
                <a:gd name="T27" fmla="*/ 140 h 215"/>
                <a:gd name="T28" fmla="*/ 392 w 1136"/>
                <a:gd name="T29" fmla="*/ 135 h 215"/>
                <a:gd name="T30" fmla="*/ 367 w 1136"/>
                <a:gd name="T31" fmla="*/ 126 h 215"/>
                <a:gd name="T32" fmla="*/ 274 w 1136"/>
                <a:gd name="T33" fmla="*/ 120 h 215"/>
                <a:gd name="T34" fmla="*/ 479 w 1136"/>
                <a:gd name="T35" fmla="*/ 94 h 215"/>
                <a:gd name="T36" fmla="*/ 519 w 1136"/>
                <a:gd name="T37" fmla="*/ 93 h 215"/>
                <a:gd name="T38" fmla="*/ 778 w 1136"/>
                <a:gd name="T39" fmla="*/ 58 h 215"/>
                <a:gd name="T40" fmla="*/ 830 w 1136"/>
                <a:gd name="T41" fmla="*/ 62 h 215"/>
                <a:gd name="T42" fmla="*/ 913 w 1136"/>
                <a:gd name="T43" fmla="*/ 53 h 215"/>
                <a:gd name="T44" fmla="*/ 895 w 1136"/>
                <a:gd name="T45" fmla="*/ 48 h 215"/>
                <a:gd name="T46" fmla="*/ 1049 w 1136"/>
                <a:gd name="T47" fmla="*/ 16 h 215"/>
                <a:gd name="T48" fmla="*/ 1097 w 1136"/>
                <a:gd name="T49" fmla="*/ 6 h 215"/>
                <a:gd name="T50" fmla="*/ 723 w 1136"/>
                <a:gd name="T51" fmla="*/ 36 h 215"/>
                <a:gd name="T52" fmla="*/ 672 w 1136"/>
                <a:gd name="T53" fmla="*/ 38 h 215"/>
                <a:gd name="T54" fmla="*/ 855 w 1136"/>
                <a:gd name="T55" fmla="*/ 21 h 215"/>
                <a:gd name="T56" fmla="*/ 881 w 1136"/>
                <a:gd name="T57" fmla="*/ 15 h 215"/>
                <a:gd name="T58" fmla="*/ 885 w 1136"/>
                <a:gd name="T59" fmla="*/ 11 h 215"/>
                <a:gd name="T60" fmla="*/ 854 w 1136"/>
                <a:gd name="T61" fmla="*/ 19 h 215"/>
                <a:gd name="T62" fmla="*/ 745 w 1136"/>
                <a:gd name="T63" fmla="*/ 23 h 215"/>
                <a:gd name="T64" fmla="*/ 728 w 1136"/>
                <a:gd name="T65" fmla="*/ 19 h 215"/>
                <a:gd name="T66" fmla="*/ 799 w 1136"/>
                <a:gd name="T67" fmla="*/ 14 h 215"/>
                <a:gd name="T68" fmla="*/ 771 w 1136"/>
                <a:gd name="T69" fmla="*/ 13 h 215"/>
                <a:gd name="T70" fmla="*/ 749 w 1136"/>
                <a:gd name="T71" fmla="*/ 15 h 215"/>
                <a:gd name="T72" fmla="*/ 678 w 1136"/>
                <a:gd name="T73" fmla="*/ 25 h 215"/>
                <a:gd name="T74" fmla="*/ 660 w 1136"/>
                <a:gd name="T75" fmla="*/ 28 h 215"/>
                <a:gd name="T76" fmla="*/ 639 w 1136"/>
                <a:gd name="T77" fmla="*/ 24 h 215"/>
                <a:gd name="T78" fmla="*/ 561 w 1136"/>
                <a:gd name="T79" fmla="*/ 31 h 215"/>
                <a:gd name="T80" fmla="*/ 488 w 1136"/>
                <a:gd name="T81" fmla="*/ 33 h 215"/>
                <a:gd name="T82" fmla="*/ 436 w 1136"/>
                <a:gd name="T83" fmla="*/ 35 h 215"/>
                <a:gd name="T84" fmla="*/ 430 w 1136"/>
                <a:gd name="T85" fmla="*/ 32 h 215"/>
                <a:gd name="T86" fmla="*/ 478 w 1136"/>
                <a:gd name="T87" fmla="*/ 19 h 215"/>
                <a:gd name="T88" fmla="*/ 230 w 1136"/>
                <a:gd name="T89" fmla="*/ 27 h 215"/>
                <a:gd name="T90" fmla="*/ 106 w 1136"/>
                <a:gd name="T91" fmla="*/ 29 h 215"/>
                <a:gd name="T92" fmla="*/ 95 w 1136"/>
                <a:gd name="T93" fmla="*/ 20 h 215"/>
                <a:gd name="T94" fmla="*/ 784 w 1136"/>
                <a:gd name="T95" fmla="*/ 13 h 215"/>
                <a:gd name="T96" fmla="*/ 893 w 1136"/>
                <a:gd name="T97" fmla="*/ 46 h 215"/>
                <a:gd name="T98" fmla="*/ 638 w 1136"/>
                <a:gd name="T99" fmla="*/ 46 h 215"/>
                <a:gd name="T100" fmla="*/ 648 w 1136"/>
                <a:gd name="T101" fmla="*/ 40 h 215"/>
                <a:gd name="T102" fmla="*/ 626 w 1136"/>
                <a:gd name="T103" fmla="*/ 32 h 215"/>
                <a:gd name="T104" fmla="*/ 575 w 1136"/>
                <a:gd name="T105" fmla="*/ 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6" h="215">
                  <a:moveTo>
                    <a:pt x="25" y="23"/>
                  </a:moveTo>
                  <a:cubicBezTo>
                    <a:pt x="26" y="28"/>
                    <a:pt x="32" y="25"/>
                    <a:pt x="32" y="31"/>
                  </a:cubicBezTo>
                  <a:cubicBezTo>
                    <a:pt x="35" y="30"/>
                    <a:pt x="35" y="26"/>
                    <a:pt x="40" y="27"/>
                  </a:cubicBezTo>
                  <a:cubicBezTo>
                    <a:pt x="44" y="34"/>
                    <a:pt x="33" y="32"/>
                    <a:pt x="31" y="36"/>
                  </a:cubicBezTo>
                  <a:cubicBezTo>
                    <a:pt x="28" y="34"/>
                    <a:pt x="34" y="34"/>
                    <a:pt x="32" y="31"/>
                  </a:cubicBezTo>
                  <a:cubicBezTo>
                    <a:pt x="29" y="27"/>
                    <a:pt x="23" y="34"/>
                    <a:pt x="27" y="37"/>
                  </a:cubicBezTo>
                  <a:cubicBezTo>
                    <a:pt x="17" y="37"/>
                    <a:pt x="7" y="42"/>
                    <a:pt x="0" y="48"/>
                  </a:cubicBezTo>
                  <a:cubicBezTo>
                    <a:pt x="1" y="52"/>
                    <a:pt x="6" y="51"/>
                    <a:pt x="7" y="55"/>
                  </a:cubicBezTo>
                  <a:cubicBezTo>
                    <a:pt x="8" y="59"/>
                    <a:pt x="5" y="57"/>
                    <a:pt x="3" y="58"/>
                  </a:cubicBezTo>
                  <a:cubicBezTo>
                    <a:pt x="4" y="60"/>
                    <a:pt x="3" y="62"/>
                    <a:pt x="6" y="63"/>
                  </a:cubicBezTo>
                  <a:cubicBezTo>
                    <a:pt x="2" y="67"/>
                    <a:pt x="1" y="68"/>
                    <a:pt x="2" y="74"/>
                  </a:cubicBezTo>
                  <a:cubicBezTo>
                    <a:pt x="4" y="73"/>
                    <a:pt x="6" y="73"/>
                    <a:pt x="7" y="74"/>
                  </a:cubicBezTo>
                  <a:cubicBezTo>
                    <a:pt x="9" y="81"/>
                    <a:pt x="7" y="84"/>
                    <a:pt x="6" y="89"/>
                  </a:cubicBezTo>
                  <a:cubicBezTo>
                    <a:pt x="7" y="93"/>
                    <a:pt x="10" y="94"/>
                    <a:pt x="10" y="98"/>
                  </a:cubicBezTo>
                  <a:cubicBezTo>
                    <a:pt x="10" y="99"/>
                    <a:pt x="9" y="97"/>
                    <a:pt x="8" y="98"/>
                  </a:cubicBezTo>
                  <a:cubicBezTo>
                    <a:pt x="10" y="101"/>
                    <a:pt x="9" y="102"/>
                    <a:pt x="10" y="105"/>
                  </a:cubicBezTo>
                  <a:cubicBezTo>
                    <a:pt x="9" y="107"/>
                    <a:pt x="5" y="105"/>
                    <a:pt x="4" y="108"/>
                  </a:cubicBezTo>
                  <a:cubicBezTo>
                    <a:pt x="4" y="111"/>
                    <a:pt x="6" y="110"/>
                    <a:pt x="8" y="111"/>
                  </a:cubicBezTo>
                  <a:cubicBezTo>
                    <a:pt x="7" y="120"/>
                    <a:pt x="15" y="116"/>
                    <a:pt x="15" y="123"/>
                  </a:cubicBezTo>
                  <a:cubicBezTo>
                    <a:pt x="13" y="127"/>
                    <a:pt x="8" y="121"/>
                    <a:pt x="4" y="126"/>
                  </a:cubicBezTo>
                  <a:cubicBezTo>
                    <a:pt x="5" y="132"/>
                    <a:pt x="8" y="129"/>
                    <a:pt x="12" y="131"/>
                  </a:cubicBezTo>
                  <a:cubicBezTo>
                    <a:pt x="11" y="133"/>
                    <a:pt x="11" y="135"/>
                    <a:pt x="12" y="137"/>
                  </a:cubicBezTo>
                  <a:cubicBezTo>
                    <a:pt x="13" y="133"/>
                    <a:pt x="17" y="134"/>
                    <a:pt x="21" y="135"/>
                  </a:cubicBezTo>
                  <a:cubicBezTo>
                    <a:pt x="20" y="138"/>
                    <a:pt x="22" y="140"/>
                    <a:pt x="23" y="142"/>
                  </a:cubicBezTo>
                  <a:cubicBezTo>
                    <a:pt x="20" y="143"/>
                    <a:pt x="13" y="143"/>
                    <a:pt x="10" y="140"/>
                  </a:cubicBezTo>
                  <a:cubicBezTo>
                    <a:pt x="9" y="142"/>
                    <a:pt x="13" y="146"/>
                    <a:pt x="14" y="148"/>
                  </a:cubicBezTo>
                  <a:cubicBezTo>
                    <a:pt x="12" y="150"/>
                    <a:pt x="13" y="154"/>
                    <a:pt x="10" y="155"/>
                  </a:cubicBezTo>
                  <a:cubicBezTo>
                    <a:pt x="11" y="159"/>
                    <a:pt x="15" y="160"/>
                    <a:pt x="17" y="164"/>
                  </a:cubicBezTo>
                  <a:cubicBezTo>
                    <a:pt x="16" y="167"/>
                    <a:pt x="15" y="168"/>
                    <a:pt x="13" y="172"/>
                  </a:cubicBezTo>
                  <a:cubicBezTo>
                    <a:pt x="15" y="178"/>
                    <a:pt x="19" y="180"/>
                    <a:pt x="24" y="181"/>
                  </a:cubicBezTo>
                  <a:cubicBezTo>
                    <a:pt x="26" y="186"/>
                    <a:pt x="20" y="185"/>
                    <a:pt x="21" y="189"/>
                  </a:cubicBezTo>
                  <a:cubicBezTo>
                    <a:pt x="24" y="190"/>
                    <a:pt x="22" y="198"/>
                    <a:pt x="29" y="199"/>
                  </a:cubicBezTo>
                  <a:cubicBezTo>
                    <a:pt x="29" y="200"/>
                    <a:pt x="28" y="201"/>
                    <a:pt x="26" y="201"/>
                  </a:cubicBezTo>
                  <a:cubicBezTo>
                    <a:pt x="27" y="204"/>
                    <a:pt x="29" y="200"/>
                    <a:pt x="31" y="200"/>
                  </a:cubicBezTo>
                  <a:cubicBezTo>
                    <a:pt x="34" y="201"/>
                    <a:pt x="34" y="205"/>
                    <a:pt x="36" y="205"/>
                  </a:cubicBezTo>
                  <a:cubicBezTo>
                    <a:pt x="56" y="208"/>
                    <a:pt x="74" y="213"/>
                    <a:pt x="95" y="215"/>
                  </a:cubicBezTo>
                  <a:cubicBezTo>
                    <a:pt x="99" y="211"/>
                    <a:pt x="116" y="211"/>
                    <a:pt x="125" y="209"/>
                  </a:cubicBezTo>
                  <a:cubicBezTo>
                    <a:pt x="107" y="209"/>
                    <a:pt x="93" y="204"/>
                    <a:pt x="76" y="202"/>
                  </a:cubicBezTo>
                  <a:cubicBezTo>
                    <a:pt x="87" y="192"/>
                    <a:pt x="106" y="196"/>
                    <a:pt x="120" y="192"/>
                  </a:cubicBezTo>
                  <a:cubicBezTo>
                    <a:pt x="100" y="191"/>
                    <a:pt x="83" y="191"/>
                    <a:pt x="63" y="188"/>
                  </a:cubicBezTo>
                  <a:cubicBezTo>
                    <a:pt x="67" y="184"/>
                    <a:pt x="74" y="187"/>
                    <a:pt x="80" y="187"/>
                  </a:cubicBezTo>
                  <a:cubicBezTo>
                    <a:pt x="127" y="183"/>
                    <a:pt x="177" y="183"/>
                    <a:pt x="220" y="175"/>
                  </a:cubicBezTo>
                  <a:cubicBezTo>
                    <a:pt x="222" y="175"/>
                    <a:pt x="222" y="176"/>
                    <a:pt x="221" y="176"/>
                  </a:cubicBezTo>
                  <a:cubicBezTo>
                    <a:pt x="230" y="175"/>
                    <a:pt x="249" y="172"/>
                    <a:pt x="256" y="175"/>
                  </a:cubicBezTo>
                  <a:cubicBezTo>
                    <a:pt x="254" y="173"/>
                    <a:pt x="257" y="174"/>
                    <a:pt x="258" y="173"/>
                  </a:cubicBezTo>
                  <a:cubicBezTo>
                    <a:pt x="253" y="167"/>
                    <a:pt x="247" y="173"/>
                    <a:pt x="244" y="173"/>
                  </a:cubicBezTo>
                  <a:cubicBezTo>
                    <a:pt x="234" y="174"/>
                    <a:pt x="219" y="169"/>
                    <a:pt x="207" y="171"/>
                  </a:cubicBezTo>
                  <a:cubicBezTo>
                    <a:pt x="230" y="162"/>
                    <a:pt x="268" y="166"/>
                    <a:pt x="301" y="160"/>
                  </a:cubicBezTo>
                  <a:cubicBezTo>
                    <a:pt x="288" y="156"/>
                    <a:pt x="273" y="161"/>
                    <a:pt x="257" y="160"/>
                  </a:cubicBezTo>
                  <a:cubicBezTo>
                    <a:pt x="298" y="156"/>
                    <a:pt x="341" y="152"/>
                    <a:pt x="381" y="150"/>
                  </a:cubicBezTo>
                  <a:cubicBezTo>
                    <a:pt x="431" y="146"/>
                    <a:pt x="479" y="145"/>
                    <a:pt x="526" y="138"/>
                  </a:cubicBezTo>
                  <a:cubicBezTo>
                    <a:pt x="493" y="139"/>
                    <a:pt x="460" y="144"/>
                    <a:pt x="426" y="144"/>
                  </a:cubicBezTo>
                  <a:cubicBezTo>
                    <a:pt x="369" y="145"/>
                    <a:pt x="307" y="157"/>
                    <a:pt x="250" y="153"/>
                  </a:cubicBezTo>
                  <a:cubicBezTo>
                    <a:pt x="306" y="148"/>
                    <a:pt x="359" y="147"/>
                    <a:pt x="415" y="141"/>
                  </a:cubicBezTo>
                  <a:cubicBezTo>
                    <a:pt x="417" y="139"/>
                    <a:pt x="409" y="141"/>
                    <a:pt x="407" y="141"/>
                  </a:cubicBezTo>
                  <a:cubicBezTo>
                    <a:pt x="413" y="138"/>
                    <a:pt x="434" y="134"/>
                    <a:pt x="440" y="140"/>
                  </a:cubicBezTo>
                  <a:cubicBezTo>
                    <a:pt x="444" y="133"/>
                    <a:pt x="449" y="138"/>
                    <a:pt x="455" y="138"/>
                  </a:cubicBezTo>
                  <a:cubicBezTo>
                    <a:pt x="454" y="137"/>
                    <a:pt x="453" y="137"/>
                    <a:pt x="451" y="137"/>
                  </a:cubicBezTo>
                  <a:cubicBezTo>
                    <a:pt x="453" y="132"/>
                    <a:pt x="462" y="137"/>
                    <a:pt x="464" y="131"/>
                  </a:cubicBezTo>
                  <a:cubicBezTo>
                    <a:pt x="438" y="132"/>
                    <a:pt x="416" y="134"/>
                    <a:pt x="392" y="135"/>
                  </a:cubicBezTo>
                  <a:cubicBezTo>
                    <a:pt x="437" y="127"/>
                    <a:pt x="476" y="126"/>
                    <a:pt x="513" y="119"/>
                  </a:cubicBezTo>
                  <a:cubicBezTo>
                    <a:pt x="509" y="118"/>
                    <a:pt x="503" y="120"/>
                    <a:pt x="501" y="117"/>
                  </a:cubicBezTo>
                  <a:cubicBezTo>
                    <a:pt x="467" y="123"/>
                    <a:pt x="428" y="125"/>
                    <a:pt x="391" y="125"/>
                  </a:cubicBezTo>
                  <a:cubicBezTo>
                    <a:pt x="383" y="125"/>
                    <a:pt x="375" y="126"/>
                    <a:pt x="367" y="126"/>
                  </a:cubicBezTo>
                  <a:cubicBezTo>
                    <a:pt x="324" y="129"/>
                    <a:pt x="282" y="131"/>
                    <a:pt x="242" y="133"/>
                  </a:cubicBezTo>
                  <a:cubicBezTo>
                    <a:pt x="246" y="129"/>
                    <a:pt x="256" y="131"/>
                    <a:pt x="258" y="130"/>
                  </a:cubicBezTo>
                  <a:cubicBezTo>
                    <a:pt x="252" y="130"/>
                    <a:pt x="253" y="127"/>
                    <a:pt x="248" y="126"/>
                  </a:cubicBezTo>
                  <a:cubicBezTo>
                    <a:pt x="256" y="123"/>
                    <a:pt x="265" y="121"/>
                    <a:pt x="274" y="120"/>
                  </a:cubicBezTo>
                  <a:cubicBezTo>
                    <a:pt x="288" y="118"/>
                    <a:pt x="305" y="121"/>
                    <a:pt x="314" y="114"/>
                  </a:cubicBezTo>
                  <a:cubicBezTo>
                    <a:pt x="350" y="113"/>
                    <a:pt x="379" y="106"/>
                    <a:pt x="410" y="104"/>
                  </a:cubicBezTo>
                  <a:cubicBezTo>
                    <a:pt x="411" y="102"/>
                    <a:pt x="413" y="103"/>
                    <a:pt x="411" y="101"/>
                  </a:cubicBezTo>
                  <a:cubicBezTo>
                    <a:pt x="432" y="99"/>
                    <a:pt x="457" y="98"/>
                    <a:pt x="479" y="94"/>
                  </a:cubicBezTo>
                  <a:cubicBezTo>
                    <a:pt x="483" y="93"/>
                    <a:pt x="486" y="92"/>
                    <a:pt x="490" y="95"/>
                  </a:cubicBezTo>
                  <a:cubicBezTo>
                    <a:pt x="494" y="93"/>
                    <a:pt x="502" y="90"/>
                    <a:pt x="503" y="94"/>
                  </a:cubicBezTo>
                  <a:cubicBezTo>
                    <a:pt x="506" y="94"/>
                    <a:pt x="508" y="93"/>
                    <a:pt x="509" y="91"/>
                  </a:cubicBezTo>
                  <a:cubicBezTo>
                    <a:pt x="512" y="92"/>
                    <a:pt x="515" y="95"/>
                    <a:pt x="519" y="93"/>
                  </a:cubicBezTo>
                  <a:cubicBezTo>
                    <a:pt x="542" y="83"/>
                    <a:pt x="587" y="82"/>
                    <a:pt x="617" y="79"/>
                  </a:cubicBezTo>
                  <a:cubicBezTo>
                    <a:pt x="625" y="79"/>
                    <a:pt x="630" y="80"/>
                    <a:pt x="633" y="75"/>
                  </a:cubicBezTo>
                  <a:cubicBezTo>
                    <a:pt x="609" y="73"/>
                    <a:pt x="587" y="80"/>
                    <a:pt x="564" y="75"/>
                  </a:cubicBezTo>
                  <a:cubicBezTo>
                    <a:pt x="635" y="69"/>
                    <a:pt x="712" y="63"/>
                    <a:pt x="778" y="58"/>
                  </a:cubicBezTo>
                  <a:cubicBezTo>
                    <a:pt x="767" y="64"/>
                    <a:pt x="749" y="64"/>
                    <a:pt x="737" y="64"/>
                  </a:cubicBezTo>
                  <a:cubicBezTo>
                    <a:pt x="740" y="66"/>
                    <a:pt x="736" y="68"/>
                    <a:pt x="738" y="68"/>
                  </a:cubicBezTo>
                  <a:cubicBezTo>
                    <a:pt x="771" y="72"/>
                    <a:pt x="802" y="60"/>
                    <a:pt x="827" y="65"/>
                  </a:cubicBezTo>
                  <a:cubicBezTo>
                    <a:pt x="830" y="65"/>
                    <a:pt x="825" y="62"/>
                    <a:pt x="830" y="62"/>
                  </a:cubicBezTo>
                  <a:cubicBezTo>
                    <a:pt x="833" y="65"/>
                    <a:pt x="833" y="62"/>
                    <a:pt x="834" y="64"/>
                  </a:cubicBezTo>
                  <a:cubicBezTo>
                    <a:pt x="836" y="63"/>
                    <a:pt x="836" y="63"/>
                    <a:pt x="837" y="60"/>
                  </a:cubicBezTo>
                  <a:cubicBezTo>
                    <a:pt x="838" y="63"/>
                    <a:pt x="840" y="61"/>
                    <a:pt x="840" y="63"/>
                  </a:cubicBezTo>
                  <a:cubicBezTo>
                    <a:pt x="854" y="58"/>
                    <a:pt x="893" y="57"/>
                    <a:pt x="913" y="53"/>
                  </a:cubicBezTo>
                  <a:cubicBezTo>
                    <a:pt x="913" y="50"/>
                    <a:pt x="910" y="51"/>
                    <a:pt x="908" y="51"/>
                  </a:cubicBezTo>
                  <a:cubicBezTo>
                    <a:pt x="908" y="48"/>
                    <a:pt x="913" y="50"/>
                    <a:pt x="914" y="52"/>
                  </a:cubicBezTo>
                  <a:cubicBezTo>
                    <a:pt x="912" y="48"/>
                    <a:pt x="919" y="50"/>
                    <a:pt x="921" y="48"/>
                  </a:cubicBezTo>
                  <a:cubicBezTo>
                    <a:pt x="915" y="46"/>
                    <a:pt x="904" y="49"/>
                    <a:pt x="895" y="48"/>
                  </a:cubicBezTo>
                  <a:cubicBezTo>
                    <a:pt x="942" y="40"/>
                    <a:pt x="1002" y="36"/>
                    <a:pt x="1041" y="27"/>
                  </a:cubicBezTo>
                  <a:cubicBezTo>
                    <a:pt x="1035" y="24"/>
                    <a:pt x="1029" y="25"/>
                    <a:pt x="1022" y="25"/>
                  </a:cubicBezTo>
                  <a:cubicBezTo>
                    <a:pt x="1032" y="21"/>
                    <a:pt x="1041" y="22"/>
                    <a:pt x="1052" y="19"/>
                  </a:cubicBezTo>
                  <a:cubicBezTo>
                    <a:pt x="1051" y="17"/>
                    <a:pt x="1049" y="19"/>
                    <a:pt x="1049" y="16"/>
                  </a:cubicBezTo>
                  <a:cubicBezTo>
                    <a:pt x="1069" y="14"/>
                    <a:pt x="1093" y="8"/>
                    <a:pt x="1113" y="6"/>
                  </a:cubicBezTo>
                  <a:cubicBezTo>
                    <a:pt x="1116" y="4"/>
                    <a:pt x="1116" y="2"/>
                    <a:pt x="1117" y="2"/>
                  </a:cubicBezTo>
                  <a:cubicBezTo>
                    <a:pt x="1123" y="5"/>
                    <a:pt x="1128" y="3"/>
                    <a:pt x="1136" y="1"/>
                  </a:cubicBezTo>
                  <a:cubicBezTo>
                    <a:pt x="1124" y="2"/>
                    <a:pt x="1109" y="0"/>
                    <a:pt x="1097" y="6"/>
                  </a:cubicBezTo>
                  <a:cubicBezTo>
                    <a:pt x="1064" y="2"/>
                    <a:pt x="1021" y="10"/>
                    <a:pt x="981" y="15"/>
                  </a:cubicBezTo>
                  <a:cubicBezTo>
                    <a:pt x="933" y="21"/>
                    <a:pt x="885" y="23"/>
                    <a:pt x="843" y="29"/>
                  </a:cubicBezTo>
                  <a:cubicBezTo>
                    <a:pt x="840" y="29"/>
                    <a:pt x="842" y="27"/>
                    <a:pt x="839" y="26"/>
                  </a:cubicBezTo>
                  <a:cubicBezTo>
                    <a:pt x="804" y="29"/>
                    <a:pt x="762" y="34"/>
                    <a:pt x="723" y="36"/>
                  </a:cubicBezTo>
                  <a:cubicBezTo>
                    <a:pt x="723" y="39"/>
                    <a:pt x="721" y="36"/>
                    <a:pt x="721" y="39"/>
                  </a:cubicBezTo>
                  <a:cubicBezTo>
                    <a:pt x="716" y="41"/>
                    <a:pt x="709" y="40"/>
                    <a:pt x="702" y="41"/>
                  </a:cubicBezTo>
                  <a:cubicBezTo>
                    <a:pt x="691" y="42"/>
                    <a:pt x="679" y="47"/>
                    <a:pt x="677" y="38"/>
                  </a:cubicBezTo>
                  <a:cubicBezTo>
                    <a:pt x="676" y="36"/>
                    <a:pt x="673" y="38"/>
                    <a:pt x="672" y="38"/>
                  </a:cubicBezTo>
                  <a:cubicBezTo>
                    <a:pt x="687" y="34"/>
                    <a:pt x="700" y="35"/>
                    <a:pt x="712" y="35"/>
                  </a:cubicBezTo>
                  <a:cubicBezTo>
                    <a:pt x="722" y="33"/>
                    <a:pt x="735" y="31"/>
                    <a:pt x="746" y="31"/>
                  </a:cubicBezTo>
                  <a:cubicBezTo>
                    <a:pt x="749" y="31"/>
                    <a:pt x="757" y="34"/>
                    <a:pt x="758" y="29"/>
                  </a:cubicBezTo>
                  <a:cubicBezTo>
                    <a:pt x="791" y="26"/>
                    <a:pt x="821" y="24"/>
                    <a:pt x="855" y="21"/>
                  </a:cubicBezTo>
                  <a:cubicBezTo>
                    <a:pt x="857" y="18"/>
                    <a:pt x="857" y="19"/>
                    <a:pt x="859" y="17"/>
                  </a:cubicBezTo>
                  <a:cubicBezTo>
                    <a:pt x="863" y="23"/>
                    <a:pt x="873" y="17"/>
                    <a:pt x="881" y="18"/>
                  </a:cubicBezTo>
                  <a:cubicBezTo>
                    <a:pt x="881" y="16"/>
                    <a:pt x="878" y="18"/>
                    <a:pt x="877" y="18"/>
                  </a:cubicBezTo>
                  <a:cubicBezTo>
                    <a:pt x="877" y="16"/>
                    <a:pt x="881" y="17"/>
                    <a:pt x="881" y="15"/>
                  </a:cubicBezTo>
                  <a:cubicBezTo>
                    <a:pt x="882" y="15"/>
                    <a:pt x="882" y="18"/>
                    <a:pt x="883" y="18"/>
                  </a:cubicBezTo>
                  <a:cubicBezTo>
                    <a:pt x="897" y="15"/>
                    <a:pt x="907" y="17"/>
                    <a:pt x="925" y="12"/>
                  </a:cubicBezTo>
                  <a:cubicBezTo>
                    <a:pt x="924" y="9"/>
                    <a:pt x="924" y="10"/>
                    <a:pt x="924" y="7"/>
                  </a:cubicBezTo>
                  <a:cubicBezTo>
                    <a:pt x="915" y="10"/>
                    <a:pt x="901" y="8"/>
                    <a:pt x="885" y="11"/>
                  </a:cubicBezTo>
                  <a:cubicBezTo>
                    <a:pt x="883" y="10"/>
                    <a:pt x="885" y="14"/>
                    <a:pt x="883" y="14"/>
                  </a:cubicBezTo>
                  <a:cubicBezTo>
                    <a:pt x="881" y="14"/>
                    <a:pt x="882" y="12"/>
                    <a:pt x="883" y="12"/>
                  </a:cubicBezTo>
                  <a:cubicBezTo>
                    <a:pt x="872" y="13"/>
                    <a:pt x="866" y="12"/>
                    <a:pt x="853" y="15"/>
                  </a:cubicBezTo>
                  <a:cubicBezTo>
                    <a:pt x="852" y="17"/>
                    <a:pt x="853" y="18"/>
                    <a:pt x="854" y="19"/>
                  </a:cubicBezTo>
                  <a:cubicBezTo>
                    <a:pt x="852" y="19"/>
                    <a:pt x="852" y="17"/>
                    <a:pt x="852" y="14"/>
                  </a:cubicBezTo>
                  <a:cubicBezTo>
                    <a:pt x="832" y="18"/>
                    <a:pt x="812" y="15"/>
                    <a:pt x="787" y="19"/>
                  </a:cubicBezTo>
                  <a:cubicBezTo>
                    <a:pt x="786" y="19"/>
                    <a:pt x="787" y="21"/>
                    <a:pt x="787" y="21"/>
                  </a:cubicBezTo>
                  <a:cubicBezTo>
                    <a:pt x="772" y="23"/>
                    <a:pt x="757" y="19"/>
                    <a:pt x="745" y="23"/>
                  </a:cubicBezTo>
                  <a:cubicBezTo>
                    <a:pt x="743" y="24"/>
                    <a:pt x="743" y="25"/>
                    <a:pt x="744" y="25"/>
                  </a:cubicBezTo>
                  <a:cubicBezTo>
                    <a:pt x="728" y="27"/>
                    <a:pt x="712" y="22"/>
                    <a:pt x="699" y="27"/>
                  </a:cubicBezTo>
                  <a:cubicBezTo>
                    <a:pt x="708" y="20"/>
                    <a:pt x="717" y="23"/>
                    <a:pt x="729" y="20"/>
                  </a:cubicBezTo>
                  <a:cubicBezTo>
                    <a:pt x="729" y="19"/>
                    <a:pt x="728" y="20"/>
                    <a:pt x="728" y="19"/>
                  </a:cubicBezTo>
                  <a:cubicBezTo>
                    <a:pt x="732" y="18"/>
                    <a:pt x="730" y="20"/>
                    <a:pt x="733" y="21"/>
                  </a:cubicBezTo>
                  <a:cubicBezTo>
                    <a:pt x="747" y="18"/>
                    <a:pt x="753" y="20"/>
                    <a:pt x="766" y="17"/>
                  </a:cubicBezTo>
                  <a:cubicBezTo>
                    <a:pt x="766" y="15"/>
                    <a:pt x="768" y="19"/>
                    <a:pt x="766" y="15"/>
                  </a:cubicBezTo>
                  <a:cubicBezTo>
                    <a:pt x="777" y="17"/>
                    <a:pt x="789" y="17"/>
                    <a:pt x="799" y="14"/>
                  </a:cubicBezTo>
                  <a:cubicBezTo>
                    <a:pt x="798" y="11"/>
                    <a:pt x="791" y="16"/>
                    <a:pt x="790" y="12"/>
                  </a:cubicBezTo>
                  <a:cubicBezTo>
                    <a:pt x="791" y="10"/>
                    <a:pt x="796" y="12"/>
                    <a:pt x="796" y="9"/>
                  </a:cubicBezTo>
                  <a:cubicBezTo>
                    <a:pt x="787" y="9"/>
                    <a:pt x="777" y="7"/>
                    <a:pt x="767" y="12"/>
                  </a:cubicBezTo>
                  <a:cubicBezTo>
                    <a:pt x="767" y="15"/>
                    <a:pt x="770" y="13"/>
                    <a:pt x="771" y="13"/>
                  </a:cubicBezTo>
                  <a:cubicBezTo>
                    <a:pt x="771" y="15"/>
                    <a:pt x="767" y="14"/>
                    <a:pt x="766" y="14"/>
                  </a:cubicBezTo>
                  <a:cubicBezTo>
                    <a:pt x="763" y="8"/>
                    <a:pt x="755" y="14"/>
                    <a:pt x="746" y="13"/>
                  </a:cubicBezTo>
                  <a:cubicBezTo>
                    <a:pt x="746" y="14"/>
                    <a:pt x="747" y="15"/>
                    <a:pt x="747" y="15"/>
                  </a:cubicBezTo>
                  <a:cubicBezTo>
                    <a:pt x="748" y="15"/>
                    <a:pt x="748" y="15"/>
                    <a:pt x="749" y="15"/>
                  </a:cubicBezTo>
                  <a:cubicBezTo>
                    <a:pt x="748" y="15"/>
                    <a:pt x="748" y="15"/>
                    <a:pt x="747" y="15"/>
                  </a:cubicBezTo>
                  <a:cubicBezTo>
                    <a:pt x="722" y="13"/>
                    <a:pt x="712" y="16"/>
                    <a:pt x="684" y="18"/>
                  </a:cubicBezTo>
                  <a:cubicBezTo>
                    <a:pt x="687" y="22"/>
                    <a:pt x="695" y="19"/>
                    <a:pt x="702" y="18"/>
                  </a:cubicBezTo>
                  <a:cubicBezTo>
                    <a:pt x="693" y="20"/>
                    <a:pt x="687" y="23"/>
                    <a:pt x="678" y="25"/>
                  </a:cubicBezTo>
                  <a:cubicBezTo>
                    <a:pt x="683" y="27"/>
                    <a:pt x="692" y="22"/>
                    <a:pt x="696" y="25"/>
                  </a:cubicBezTo>
                  <a:cubicBezTo>
                    <a:pt x="685" y="29"/>
                    <a:pt x="672" y="27"/>
                    <a:pt x="661" y="28"/>
                  </a:cubicBezTo>
                  <a:cubicBezTo>
                    <a:pt x="666" y="25"/>
                    <a:pt x="673" y="27"/>
                    <a:pt x="677" y="25"/>
                  </a:cubicBezTo>
                  <a:cubicBezTo>
                    <a:pt x="672" y="24"/>
                    <a:pt x="662" y="20"/>
                    <a:pt x="660" y="28"/>
                  </a:cubicBezTo>
                  <a:cubicBezTo>
                    <a:pt x="655" y="29"/>
                    <a:pt x="653" y="27"/>
                    <a:pt x="651" y="24"/>
                  </a:cubicBezTo>
                  <a:cubicBezTo>
                    <a:pt x="641" y="30"/>
                    <a:pt x="626" y="22"/>
                    <a:pt x="619" y="32"/>
                  </a:cubicBezTo>
                  <a:cubicBezTo>
                    <a:pt x="613" y="25"/>
                    <a:pt x="603" y="35"/>
                    <a:pt x="596" y="27"/>
                  </a:cubicBezTo>
                  <a:cubicBezTo>
                    <a:pt x="607" y="27"/>
                    <a:pt x="625" y="25"/>
                    <a:pt x="639" y="24"/>
                  </a:cubicBezTo>
                  <a:cubicBezTo>
                    <a:pt x="636" y="19"/>
                    <a:pt x="618" y="22"/>
                    <a:pt x="613" y="25"/>
                  </a:cubicBezTo>
                  <a:cubicBezTo>
                    <a:pt x="595" y="21"/>
                    <a:pt x="586" y="27"/>
                    <a:pt x="563" y="28"/>
                  </a:cubicBezTo>
                  <a:cubicBezTo>
                    <a:pt x="567" y="33"/>
                    <a:pt x="573" y="26"/>
                    <a:pt x="575" y="31"/>
                  </a:cubicBezTo>
                  <a:cubicBezTo>
                    <a:pt x="571" y="35"/>
                    <a:pt x="566" y="29"/>
                    <a:pt x="561" y="31"/>
                  </a:cubicBezTo>
                  <a:cubicBezTo>
                    <a:pt x="561" y="29"/>
                    <a:pt x="563" y="30"/>
                    <a:pt x="562" y="27"/>
                  </a:cubicBezTo>
                  <a:cubicBezTo>
                    <a:pt x="550" y="28"/>
                    <a:pt x="535" y="31"/>
                    <a:pt x="521" y="32"/>
                  </a:cubicBezTo>
                  <a:cubicBezTo>
                    <a:pt x="515" y="32"/>
                    <a:pt x="513" y="31"/>
                    <a:pt x="506" y="33"/>
                  </a:cubicBezTo>
                  <a:cubicBezTo>
                    <a:pt x="500" y="34"/>
                    <a:pt x="493" y="31"/>
                    <a:pt x="488" y="33"/>
                  </a:cubicBezTo>
                  <a:cubicBezTo>
                    <a:pt x="486" y="34"/>
                    <a:pt x="484" y="36"/>
                    <a:pt x="482" y="37"/>
                  </a:cubicBezTo>
                  <a:cubicBezTo>
                    <a:pt x="479" y="38"/>
                    <a:pt x="478" y="34"/>
                    <a:pt x="477" y="38"/>
                  </a:cubicBezTo>
                  <a:cubicBezTo>
                    <a:pt x="472" y="33"/>
                    <a:pt x="447" y="39"/>
                    <a:pt x="435" y="38"/>
                  </a:cubicBezTo>
                  <a:cubicBezTo>
                    <a:pt x="437" y="37"/>
                    <a:pt x="437" y="35"/>
                    <a:pt x="436" y="35"/>
                  </a:cubicBezTo>
                  <a:cubicBezTo>
                    <a:pt x="430" y="38"/>
                    <a:pt x="420" y="36"/>
                    <a:pt x="412" y="36"/>
                  </a:cubicBezTo>
                  <a:cubicBezTo>
                    <a:pt x="412" y="33"/>
                    <a:pt x="414" y="34"/>
                    <a:pt x="416" y="34"/>
                  </a:cubicBezTo>
                  <a:cubicBezTo>
                    <a:pt x="416" y="33"/>
                    <a:pt x="415" y="33"/>
                    <a:pt x="414" y="32"/>
                  </a:cubicBezTo>
                  <a:cubicBezTo>
                    <a:pt x="421" y="32"/>
                    <a:pt x="424" y="30"/>
                    <a:pt x="430" y="32"/>
                  </a:cubicBezTo>
                  <a:cubicBezTo>
                    <a:pt x="428" y="29"/>
                    <a:pt x="439" y="29"/>
                    <a:pt x="440" y="25"/>
                  </a:cubicBezTo>
                  <a:cubicBezTo>
                    <a:pt x="443" y="26"/>
                    <a:pt x="444" y="28"/>
                    <a:pt x="447" y="28"/>
                  </a:cubicBezTo>
                  <a:cubicBezTo>
                    <a:pt x="447" y="25"/>
                    <a:pt x="444" y="27"/>
                    <a:pt x="443" y="25"/>
                  </a:cubicBezTo>
                  <a:cubicBezTo>
                    <a:pt x="450" y="23"/>
                    <a:pt x="466" y="22"/>
                    <a:pt x="478" y="19"/>
                  </a:cubicBezTo>
                  <a:cubicBezTo>
                    <a:pt x="471" y="17"/>
                    <a:pt x="459" y="18"/>
                    <a:pt x="450" y="19"/>
                  </a:cubicBezTo>
                  <a:cubicBezTo>
                    <a:pt x="424" y="21"/>
                    <a:pt x="399" y="20"/>
                    <a:pt x="373" y="23"/>
                  </a:cubicBezTo>
                  <a:cubicBezTo>
                    <a:pt x="344" y="26"/>
                    <a:pt x="314" y="25"/>
                    <a:pt x="280" y="28"/>
                  </a:cubicBezTo>
                  <a:cubicBezTo>
                    <a:pt x="280" y="23"/>
                    <a:pt x="242" y="26"/>
                    <a:pt x="230" y="27"/>
                  </a:cubicBezTo>
                  <a:cubicBezTo>
                    <a:pt x="197" y="28"/>
                    <a:pt x="152" y="30"/>
                    <a:pt x="119" y="32"/>
                  </a:cubicBezTo>
                  <a:cubicBezTo>
                    <a:pt x="121" y="30"/>
                    <a:pt x="125" y="31"/>
                    <a:pt x="128" y="30"/>
                  </a:cubicBezTo>
                  <a:cubicBezTo>
                    <a:pt x="122" y="29"/>
                    <a:pt x="111" y="30"/>
                    <a:pt x="103" y="31"/>
                  </a:cubicBezTo>
                  <a:cubicBezTo>
                    <a:pt x="103" y="29"/>
                    <a:pt x="105" y="30"/>
                    <a:pt x="106" y="29"/>
                  </a:cubicBezTo>
                  <a:cubicBezTo>
                    <a:pt x="102" y="26"/>
                    <a:pt x="98" y="29"/>
                    <a:pt x="92" y="28"/>
                  </a:cubicBezTo>
                  <a:cubicBezTo>
                    <a:pt x="95" y="24"/>
                    <a:pt x="102" y="26"/>
                    <a:pt x="106" y="25"/>
                  </a:cubicBezTo>
                  <a:cubicBezTo>
                    <a:pt x="105" y="21"/>
                    <a:pt x="98" y="24"/>
                    <a:pt x="94" y="23"/>
                  </a:cubicBezTo>
                  <a:cubicBezTo>
                    <a:pt x="94" y="21"/>
                    <a:pt x="98" y="22"/>
                    <a:pt x="95" y="20"/>
                  </a:cubicBezTo>
                  <a:cubicBezTo>
                    <a:pt x="103" y="20"/>
                    <a:pt x="106" y="20"/>
                    <a:pt x="112" y="18"/>
                  </a:cubicBezTo>
                  <a:cubicBezTo>
                    <a:pt x="86" y="15"/>
                    <a:pt x="48" y="17"/>
                    <a:pt x="25" y="23"/>
                  </a:cubicBezTo>
                  <a:close/>
                  <a:moveTo>
                    <a:pt x="778" y="12"/>
                  </a:moveTo>
                  <a:cubicBezTo>
                    <a:pt x="778" y="15"/>
                    <a:pt x="783" y="10"/>
                    <a:pt x="784" y="13"/>
                  </a:cubicBezTo>
                  <a:cubicBezTo>
                    <a:pt x="782" y="15"/>
                    <a:pt x="777" y="14"/>
                    <a:pt x="778" y="12"/>
                  </a:cubicBezTo>
                  <a:close/>
                  <a:moveTo>
                    <a:pt x="893" y="46"/>
                  </a:moveTo>
                  <a:cubicBezTo>
                    <a:pt x="894" y="47"/>
                    <a:pt x="895" y="49"/>
                    <a:pt x="894" y="47"/>
                  </a:cubicBezTo>
                  <a:cubicBezTo>
                    <a:pt x="885" y="49"/>
                    <a:pt x="885" y="47"/>
                    <a:pt x="893" y="46"/>
                  </a:cubicBezTo>
                  <a:close/>
                  <a:moveTo>
                    <a:pt x="206" y="171"/>
                  </a:moveTo>
                  <a:cubicBezTo>
                    <a:pt x="204" y="171"/>
                    <a:pt x="199" y="172"/>
                    <a:pt x="196" y="171"/>
                  </a:cubicBezTo>
                  <a:cubicBezTo>
                    <a:pt x="200" y="170"/>
                    <a:pt x="202" y="169"/>
                    <a:pt x="206" y="171"/>
                  </a:cubicBezTo>
                  <a:close/>
                  <a:moveTo>
                    <a:pt x="638" y="46"/>
                  </a:moveTo>
                  <a:cubicBezTo>
                    <a:pt x="636" y="48"/>
                    <a:pt x="632" y="47"/>
                    <a:pt x="632" y="46"/>
                  </a:cubicBezTo>
                  <a:cubicBezTo>
                    <a:pt x="633" y="46"/>
                    <a:pt x="633" y="45"/>
                    <a:pt x="633" y="44"/>
                  </a:cubicBezTo>
                  <a:cubicBezTo>
                    <a:pt x="635" y="44"/>
                    <a:pt x="637" y="43"/>
                    <a:pt x="638" y="46"/>
                  </a:cubicBezTo>
                  <a:close/>
                  <a:moveTo>
                    <a:pt x="648" y="40"/>
                  </a:moveTo>
                  <a:cubicBezTo>
                    <a:pt x="646" y="39"/>
                    <a:pt x="643" y="41"/>
                    <a:pt x="640" y="40"/>
                  </a:cubicBezTo>
                  <a:cubicBezTo>
                    <a:pt x="643" y="38"/>
                    <a:pt x="646" y="38"/>
                    <a:pt x="648" y="40"/>
                  </a:cubicBezTo>
                  <a:close/>
                  <a:moveTo>
                    <a:pt x="620" y="31"/>
                  </a:moveTo>
                  <a:cubicBezTo>
                    <a:pt x="622" y="30"/>
                    <a:pt x="625" y="29"/>
                    <a:pt x="626" y="32"/>
                  </a:cubicBezTo>
                  <a:cubicBezTo>
                    <a:pt x="623" y="33"/>
                    <a:pt x="621" y="35"/>
                    <a:pt x="620" y="31"/>
                  </a:cubicBezTo>
                  <a:close/>
                  <a:moveTo>
                    <a:pt x="575" y="30"/>
                  </a:moveTo>
                  <a:cubicBezTo>
                    <a:pt x="582" y="28"/>
                    <a:pt x="593" y="29"/>
                    <a:pt x="595" y="29"/>
                  </a:cubicBezTo>
                  <a:cubicBezTo>
                    <a:pt x="587" y="30"/>
                    <a:pt x="580" y="36"/>
                    <a:pt x="575" y="30"/>
                  </a:cubicBezTo>
                  <a:close/>
                  <a:moveTo>
                    <a:pt x="116" y="32"/>
                  </a:moveTo>
                  <a:cubicBezTo>
                    <a:pt x="115" y="32"/>
                    <a:pt x="113" y="32"/>
                    <a:pt x="112" y="32"/>
                  </a:cubicBezTo>
                  <a:cubicBezTo>
                    <a:pt x="101" y="34"/>
                    <a:pt x="121" y="30"/>
                    <a:pt x="1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8" name="Freeform 54">
              <a:extLst>
                <a:ext uri="{FF2B5EF4-FFF2-40B4-BE49-F238E27FC236}">
                  <a16:creationId xmlns:a16="http://schemas.microsoft.com/office/drawing/2014/main" id="{90BC961E-60F9-4141-974A-587A2A98BEF9}"/>
                </a:ext>
              </a:extLst>
            </p:cNvPr>
            <p:cNvSpPr>
              <a:spLocks/>
            </p:cNvSpPr>
            <p:nvPr/>
          </p:nvSpPr>
          <p:spPr bwMode="auto">
            <a:xfrm>
              <a:off x="947" y="2"/>
              <a:ext cx="7" cy="5"/>
            </a:xfrm>
            <a:custGeom>
              <a:avLst/>
              <a:gdLst>
                <a:gd name="T0" fmla="*/ 8 w 8"/>
                <a:gd name="T1" fmla="*/ 3 h 5"/>
                <a:gd name="T2" fmla="*/ 0 w 8"/>
                <a:gd name="T3" fmla="*/ 5 h 5"/>
                <a:gd name="T4" fmla="*/ 8 w 8"/>
                <a:gd name="T5" fmla="*/ 3 h 5"/>
              </a:gdLst>
              <a:ahLst/>
              <a:cxnLst>
                <a:cxn ang="0">
                  <a:pos x="T0" y="T1"/>
                </a:cxn>
                <a:cxn ang="0">
                  <a:pos x="T2" y="T3"/>
                </a:cxn>
                <a:cxn ang="0">
                  <a:pos x="T4" y="T5"/>
                </a:cxn>
              </a:cxnLst>
              <a:rect l="0" t="0" r="r" b="b"/>
              <a:pathLst>
                <a:path w="8" h="5">
                  <a:moveTo>
                    <a:pt x="8" y="3"/>
                  </a:moveTo>
                  <a:cubicBezTo>
                    <a:pt x="5" y="2"/>
                    <a:pt x="2" y="4"/>
                    <a:pt x="0" y="5"/>
                  </a:cubicBezTo>
                  <a:cubicBezTo>
                    <a:pt x="0" y="0"/>
                    <a:pt x="6" y="1"/>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89" name="Freeform 55">
              <a:extLst>
                <a:ext uri="{FF2B5EF4-FFF2-40B4-BE49-F238E27FC236}">
                  <a16:creationId xmlns:a16="http://schemas.microsoft.com/office/drawing/2014/main" id="{1B4534BA-F263-4A04-994B-D0DACDFCB8F0}"/>
                </a:ext>
              </a:extLst>
            </p:cNvPr>
            <p:cNvSpPr>
              <a:spLocks/>
            </p:cNvSpPr>
            <p:nvPr/>
          </p:nvSpPr>
          <p:spPr bwMode="auto">
            <a:xfrm>
              <a:off x="914" y="5"/>
              <a:ext cx="6" cy="4"/>
            </a:xfrm>
            <a:custGeom>
              <a:avLst/>
              <a:gdLst>
                <a:gd name="T0" fmla="*/ 3 w 6"/>
                <a:gd name="T1" fmla="*/ 3 h 5"/>
                <a:gd name="T2" fmla="*/ 2 w 6"/>
                <a:gd name="T3" fmla="*/ 3 h 5"/>
                <a:gd name="T4" fmla="*/ 0 w 6"/>
                <a:gd name="T5" fmla="*/ 2 h 5"/>
                <a:gd name="T6" fmla="*/ 6 w 6"/>
                <a:gd name="T7" fmla="*/ 3 h 5"/>
                <a:gd name="T8" fmla="*/ 3 w 6"/>
                <a:gd name="T9" fmla="*/ 3 h 5"/>
              </a:gdLst>
              <a:ahLst/>
              <a:cxnLst>
                <a:cxn ang="0">
                  <a:pos x="T0" y="T1"/>
                </a:cxn>
                <a:cxn ang="0">
                  <a:pos x="T2" y="T3"/>
                </a:cxn>
                <a:cxn ang="0">
                  <a:pos x="T4" y="T5"/>
                </a:cxn>
                <a:cxn ang="0">
                  <a:pos x="T6" y="T7"/>
                </a:cxn>
                <a:cxn ang="0">
                  <a:pos x="T8" y="T9"/>
                </a:cxn>
              </a:cxnLst>
              <a:rect l="0" t="0" r="r" b="b"/>
              <a:pathLst>
                <a:path w="6" h="5">
                  <a:moveTo>
                    <a:pt x="3" y="3"/>
                  </a:moveTo>
                  <a:cubicBezTo>
                    <a:pt x="5" y="1"/>
                    <a:pt x="3" y="3"/>
                    <a:pt x="2" y="3"/>
                  </a:cubicBezTo>
                  <a:cubicBezTo>
                    <a:pt x="2" y="2"/>
                    <a:pt x="0" y="3"/>
                    <a:pt x="0" y="2"/>
                  </a:cubicBezTo>
                  <a:cubicBezTo>
                    <a:pt x="2" y="2"/>
                    <a:pt x="5" y="0"/>
                    <a:pt x="6" y="3"/>
                  </a:cubicBezTo>
                  <a:cubicBezTo>
                    <a:pt x="4" y="3"/>
                    <a:pt x="4" y="5"/>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0" name="Freeform 56">
              <a:extLst>
                <a:ext uri="{FF2B5EF4-FFF2-40B4-BE49-F238E27FC236}">
                  <a16:creationId xmlns:a16="http://schemas.microsoft.com/office/drawing/2014/main" id="{F13F0083-54D9-4418-9D37-53002F254CAB}"/>
                </a:ext>
              </a:extLst>
            </p:cNvPr>
            <p:cNvSpPr>
              <a:spLocks/>
            </p:cNvSpPr>
            <p:nvPr/>
          </p:nvSpPr>
          <p:spPr bwMode="auto">
            <a:xfrm>
              <a:off x="875" y="7"/>
              <a:ext cx="33" cy="8"/>
            </a:xfrm>
            <a:custGeom>
              <a:avLst/>
              <a:gdLst>
                <a:gd name="T0" fmla="*/ 32 w 37"/>
                <a:gd name="T1" fmla="*/ 2 h 9"/>
                <a:gd name="T2" fmla="*/ 32 w 37"/>
                <a:gd name="T3" fmla="*/ 5 h 9"/>
                <a:gd name="T4" fmla="*/ 28 w 37"/>
                <a:gd name="T5" fmla="*/ 4 h 9"/>
                <a:gd name="T6" fmla="*/ 16 w 37"/>
                <a:gd name="T7" fmla="*/ 4 h 9"/>
                <a:gd name="T8" fmla="*/ 0 w 37"/>
                <a:gd name="T9" fmla="*/ 8 h 9"/>
                <a:gd name="T10" fmla="*/ 1 w 37"/>
                <a:gd name="T11" fmla="*/ 5 h 9"/>
                <a:gd name="T12" fmla="*/ 37 w 37"/>
                <a:gd name="T13" fmla="*/ 2 h 9"/>
                <a:gd name="T14" fmla="*/ 32 w 37"/>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9">
                  <a:moveTo>
                    <a:pt x="32" y="2"/>
                  </a:moveTo>
                  <a:cubicBezTo>
                    <a:pt x="32" y="3"/>
                    <a:pt x="32" y="4"/>
                    <a:pt x="32" y="5"/>
                  </a:cubicBezTo>
                  <a:cubicBezTo>
                    <a:pt x="30" y="4"/>
                    <a:pt x="25" y="8"/>
                    <a:pt x="28" y="4"/>
                  </a:cubicBezTo>
                  <a:cubicBezTo>
                    <a:pt x="24" y="6"/>
                    <a:pt x="20" y="7"/>
                    <a:pt x="16" y="4"/>
                  </a:cubicBezTo>
                  <a:cubicBezTo>
                    <a:pt x="11" y="9"/>
                    <a:pt x="2" y="6"/>
                    <a:pt x="0" y="8"/>
                  </a:cubicBezTo>
                  <a:cubicBezTo>
                    <a:pt x="3" y="7"/>
                    <a:pt x="0" y="5"/>
                    <a:pt x="1" y="5"/>
                  </a:cubicBezTo>
                  <a:cubicBezTo>
                    <a:pt x="11" y="3"/>
                    <a:pt x="26" y="0"/>
                    <a:pt x="37" y="2"/>
                  </a:cubicBezTo>
                  <a:cubicBezTo>
                    <a:pt x="35" y="3"/>
                    <a:pt x="34" y="6"/>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1" name="Freeform 57">
              <a:extLst>
                <a:ext uri="{FF2B5EF4-FFF2-40B4-BE49-F238E27FC236}">
                  <a16:creationId xmlns:a16="http://schemas.microsoft.com/office/drawing/2014/main" id="{2651B22C-9C83-434F-B688-A776BD6AF0D8}"/>
                </a:ext>
              </a:extLst>
            </p:cNvPr>
            <p:cNvSpPr>
              <a:spLocks/>
            </p:cNvSpPr>
            <p:nvPr/>
          </p:nvSpPr>
          <p:spPr bwMode="auto">
            <a:xfrm>
              <a:off x="908" y="8"/>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2" name="Freeform 58">
              <a:extLst>
                <a:ext uri="{FF2B5EF4-FFF2-40B4-BE49-F238E27FC236}">
                  <a16:creationId xmlns:a16="http://schemas.microsoft.com/office/drawing/2014/main" id="{E7D3E777-C6DC-46D9-B5C9-85B1AA6ABF40}"/>
                </a:ext>
              </a:extLst>
            </p:cNvPr>
            <p:cNvSpPr>
              <a:spLocks/>
            </p:cNvSpPr>
            <p:nvPr/>
          </p:nvSpPr>
          <p:spPr bwMode="auto">
            <a:xfrm>
              <a:off x="755" y="84"/>
              <a:ext cx="18" cy="4"/>
            </a:xfrm>
            <a:custGeom>
              <a:avLst/>
              <a:gdLst>
                <a:gd name="T0" fmla="*/ 0 w 20"/>
                <a:gd name="T1" fmla="*/ 4 h 4"/>
                <a:gd name="T2" fmla="*/ 20 w 20"/>
                <a:gd name="T3" fmla="*/ 2 h 4"/>
                <a:gd name="T4" fmla="*/ 0 w 20"/>
                <a:gd name="T5" fmla="*/ 4 h 4"/>
              </a:gdLst>
              <a:ahLst/>
              <a:cxnLst>
                <a:cxn ang="0">
                  <a:pos x="T0" y="T1"/>
                </a:cxn>
                <a:cxn ang="0">
                  <a:pos x="T2" y="T3"/>
                </a:cxn>
                <a:cxn ang="0">
                  <a:pos x="T4" y="T5"/>
                </a:cxn>
              </a:cxnLst>
              <a:rect l="0" t="0" r="r" b="b"/>
              <a:pathLst>
                <a:path w="20" h="4">
                  <a:moveTo>
                    <a:pt x="0" y="4"/>
                  </a:moveTo>
                  <a:cubicBezTo>
                    <a:pt x="8" y="0"/>
                    <a:pt x="13" y="0"/>
                    <a:pt x="20" y="2"/>
                  </a:cubicBezTo>
                  <a:cubicBezTo>
                    <a:pt x="12" y="2"/>
                    <a:pt x="9"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3" name="Freeform 59">
              <a:extLst>
                <a:ext uri="{FF2B5EF4-FFF2-40B4-BE49-F238E27FC236}">
                  <a16:creationId xmlns:a16="http://schemas.microsoft.com/office/drawing/2014/main" id="{3D828DB1-D097-4129-8C98-39E4C1DA1A17}"/>
                </a:ext>
              </a:extLst>
            </p:cNvPr>
            <p:cNvSpPr>
              <a:spLocks/>
            </p:cNvSpPr>
            <p:nvPr/>
          </p:nvSpPr>
          <p:spPr bwMode="auto">
            <a:xfrm>
              <a:off x="726" y="7"/>
              <a:ext cx="7" cy="3"/>
            </a:xfrm>
            <a:custGeom>
              <a:avLst/>
              <a:gdLst>
                <a:gd name="T0" fmla="*/ 0 w 7"/>
                <a:gd name="T1" fmla="*/ 0 h 3"/>
                <a:gd name="T2" fmla="*/ 7 w 7"/>
                <a:gd name="T3" fmla="*/ 1 h 3"/>
                <a:gd name="T4" fmla="*/ 0 w 7"/>
                <a:gd name="T5" fmla="*/ 0 h 3"/>
              </a:gdLst>
              <a:ahLst/>
              <a:cxnLst>
                <a:cxn ang="0">
                  <a:pos x="T0" y="T1"/>
                </a:cxn>
                <a:cxn ang="0">
                  <a:pos x="T2" y="T3"/>
                </a:cxn>
                <a:cxn ang="0">
                  <a:pos x="T4" y="T5"/>
                </a:cxn>
              </a:cxnLst>
              <a:rect l="0" t="0" r="r" b="b"/>
              <a:pathLst>
                <a:path w="7" h="3">
                  <a:moveTo>
                    <a:pt x="0" y="0"/>
                  </a:moveTo>
                  <a:cubicBezTo>
                    <a:pt x="3" y="0"/>
                    <a:pt x="5" y="0"/>
                    <a:pt x="7" y="1"/>
                  </a:cubicBezTo>
                  <a:cubicBezTo>
                    <a:pt x="3" y="0"/>
                    <a:pt x="3"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4" name="Freeform 60">
              <a:extLst>
                <a:ext uri="{FF2B5EF4-FFF2-40B4-BE49-F238E27FC236}">
                  <a16:creationId xmlns:a16="http://schemas.microsoft.com/office/drawing/2014/main" id="{82F59691-E06E-4839-9F43-10A7F3AC7003}"/>
                </a:ext>
              </a:extLst>
            </p:cNvPr>
            <p:cNvSpPr>
              <a:spLocks/>
            </p:cNvSpPr>
            <p:nvPr/>
          </p:nvSpPr>
          <p:spPr bwMode="auto">
            <a:xfrm>
              <a:off x="691" y="2"/>
              <a:ext cx="8" cy="3"/>
            </a:xfrm>
            <a:custGeom>
              <a:avLst/>
              <a:gdLst>
                <a:gd name="T0" fmla="*/ 9 w 9"/>
                <a:gd name="T1" fmla="*/ 1 h 3"/>
                <a:gd name="T2" fmla="*/ 0 w 9"/>
                <a:gd name="T3" fmla="*/ 1 h 3"/>
                <a:gd name="T4" fmla="*/ 9 w 9"/>
                <a:gd name="T5" fmla="*/ 1 h 3"/>
              </a:gdLst>
              <a:ahLst/>
              <a:cxnLst>
                <a:cxn ang="0">
                  <a:pos x="T0" y="T1"/>
                </a:cxn>
                <a:cxn ang="0">
                  <a:pos x="T2" y="T3"/>
                </a:cxn>
                <a:cxn ang="0">
                  <a:pos x="T4" y="T5"/>
                </a:cxn>
              </a:cxnLst>
              <a:rect l="0" t="0" r="r" b="b"/>
              <a:pathLst>
                <a:path w="9" h="3">
                  <a:moveTo>
                    <a:pt x="9" y="1"/>
                  </a:moveTo>
                  <a:cubicBezTo>
                    <a:pt x="7" y="3"/>
                    <a:pt x="1" y="1"/>
                    <a:pt x="0" y="1"/>
                  </a:cubicBezTo>
                  <a:cubicBezTo>
                    <a:pt x="2" y="0"/>
                    <a:pt x="6"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5" name="Freeform 61">
              <a:extLst>
                <a:ext uri="{FF2B5EF4-FFF2-40B4-BE49-F238E27FC236}">
                  <a16:creationId xmlns:a16="http://schemas.microsoft.com/office/drawing/2014/main" id="{7F135275-2DE9-4779-97A2-2BC14756BF3C}"/>
                </a:ext>
              </a:extLst>
            </p:cNvPr>
            <p:cNvSpPr>
              <a:spLocks/>
            </p:cNvSpPr>
            <p:nvPr/>
          </p:nvSpPr>
          <p:spPr bwMode="auto">
            <a:xfrm>
              <a:off x="633" y="6"/>
              <a:ext cx="8" cy="3"/>
            </a:xfrm>
            <a:custGeom>
              <a:avLst/>
              <a:gdLst>
                <a:gd name="T0" fmla="*/ 0 w 9"/>
                <a:gd name="T1" fmla="*/ 1 h 4"/>
                <a:gd name="T2" fmla="*/ 9 w 9"/>
                <a:gd name="T3" fmla="*/ 2 h 4"/>
                <a:gd name="T4" fmla="*/ 0 w 9"/>
                <a:gd name="T5" fmla="*/ 1 h 4"/>
              </a:gdLst>
              <a:ahLst/>
              <a:cxnLst>
                <a:cxn ang="0">
                  <a:pos x="T0" y="T1"/>
                </a:cxn>
                <a:cxn ang="0">
                  <a:pos x="T2" y="T3"/>
                </a:cxn>
                <a:cxn ang="0">
                  <a:pos x="T4" y="T5"/>
                </a:cxn>
              </a:cxnLst>
              <a:rect l="0" t="0" r="r" b="b"/>
              <a:pathLst>
                <a:path w="9" h="4">
                  <a:moveTo>
                    <a:pt x="0" y="1"/>
                  </a:moveTo>
                  <a:cubicBezTo>
                    <a:pt x="5" y="1"/>
                    <a:pt x="7" y="0"/>
                    <a:pt x="9" y="2"/>
                  </a:cubicBezTo>
                  <a:cubicBezTo>
                    <a:pt x="6" y="2"/>
                    <a:pt x="2"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6" name="Freeform 62">
              <a:extLst>
                <a:ext uri="{FF2B5EF4-FFF2-40B4-BE49-F238E27FC236}">
                  <a16:creationId xmlns:a16="http://schemas.microsoft.com/office/drawing/2014/main" id="{7F258297-B531-4935-A220-0D3F52485F9E}"/>
                </a:ext>
              </a:extLst>
            </p:cNvPr>
            <p:cNvSpPr>
              <a:spLocks/>
            </p:cNvSpPr>
            <p:nvPr/>
          </p:nvSpPr>
          <p:spPr bwMode="auto">
            <a:xfrm>
              <a:off x="604" y="7"/>
              <a:ext cx="19" cy="4"/>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0"/>
                    <a:pt x="16" y="0"/>
                    <a:pt x="21" y="1"/>
                  </a:cubicBezTo>
                  <a:cubicBezTo>
                    <a:pt x="14" y="3"/>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7" name="Freeform 63">
              <a:extLst>
                <a:ext uri="{FF2B5EF4-FFF2-40B4-BE49-F238E27FC236}">
                  <a16:creationId xmlns:a16="http://schemas.microsoft.com/office/drawing/2014/main" id="{E8E85EF3-D798-40AB-9759-38F2BF6DDBC0}"/>
                </a:ext>
              </a:extLst>
            </p:cNvPr>
            <p:cNvSpPr>
              <a:spLocks/>
            </p:cNvSpPr>
            <p:nvPr/>
          </p:nvSpPr>
          <p:spPr bwMode="auto">
            <a:xfrm>
              <a:off x="574" y="22"/>
              <a:ext cx="38" cy="7"/>
            </a:xfrm>
            <a:custGeom>
              <a:avLst/>
              <a:gdLst>
                <a:gd name="T0" fmla="*/ 0 w 42"/>
                <a:gd name="T1" fmla="*/ 5 h 8"/>
                <a:gd name="T2" fmla="*/ 25 w 42"/>
                <a:gd name="T3" fmla="*/ 4 h 8"/>
                <a:gd name="T4" fmla="*/ 42 w 42"/>
                <a:gd name="T5" fmla="*/ 4 h 8"/>
                <a:gd name="T6" fmla="*/ 9 w 42"/>
                <a:gd name="T7" fmla="*/ 5 h 8"/>
                <a:gd name="T8" fmla="*/ 0 w 42"/>
                <a:gd name="T9" fmla="*/ 5 h 8"/>
              </a:gdLst>
              <a:ahLst/>
              <a:cxnLst>
                <a:cxn ang="0">
                  <a:pos x="T0" y="T1"/>
                </a:cxn>
                <a:cxn ang="0">
                  <a:pos x="T2" y="T3"/>
                </a:cxn>
                <a:cxn ang="0">
                  <a:pos x="T4" y="T5"/>
                </a:cxn>
                <a:cxn ang="0">
                  <a:pos x="T6" y="T7"/>
                </a:cxn>
                <a:cxn ang="0">
                  <a:pos x="T8" y="T9"/>
                </a:cxn>
              </a:cxnLst>
              <a:rect l="0" t="0" r="r" b="b"/>
              <a:pathLst>
                <a:path w="42" h="8">
                  <a:moveTo>
                    <a:pt x="0" y="5"/>
                  </a:moveTo>
                  <a:cubicBezTo>
                    <a:pt x="7" y="5"/>
                    <a:pt x="22" y="1"/>
                    <a:pt x="25" y="4"/>
                  </a:cubicBezTo>
                  <a:cubicBezTo>
                    <a:pt x="30" y="3"/>
                    <a:pt x="39" y="0"/>
                    <a:pt x="42" y="4"/>
                  </a:cubicBezTo>
                  <a:cubicBezTo>
                    <a:pt x="32" y="5"/>
                    <a:pt x="15" y="7"/>
                    <a:pt x="9" y="5"/>
                  </a:cubicBezTo>
                  <a:cubicBezTo>
                    <a:pt x="8" y="7"/>
                    <a:pt x="2"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8" name="Freeform 64">
              <a:extLst>
                <a:ext uri="{FF2B5EF4-FFF2-40B4-BE49-F238E27FC236}">
                  <a16:creationId xmlns:a16="http://schemas.microsoft.com/office/drawing/2014/main" id="{896265F0-D98F-4416-BAF8-5A24E6AB48F4}"/>
                </a:ext>
              </a:extLst>
            </p:cNvPr>
            <p:cNvSpPr>
              <a:spLocks/>
            </p:cNvSpPr>
            <p:nvPr/>
          </p:nvSpPr>
          <p:spPr bwMode="auto">
            <a:xfrm>
              <a:off x="605" y="98"/>
              <a:ext cx="16" cy="6"/>
            </a:xfrm>
            <a:custGeom>
              <a:avLst/>
              <a:gdLst>
                <a:gd name="T0" fmla="*/ 0 w 18"/>
                <a:gd name="T1" fmla="*/ 2 h 7"/>
                <a:gd name="T2" fmla="*/ 18 w 18"/>
                <a:gd name="T3" fmla="*/ 3 h 7"/>
                <a:gd name="T4" fmla="*/ 0 w 18"/>
                <a:gd name="T5" fmla="*/ 2 h 7"/>
              </a:gdLst>
              <a:ahLst/>
              <a:cxnLst>
                <a:cxn ang="0">
                  <a:pos x="T0" y="T1"/>
                </a:cxn>
                <a:cxn ang="0">
                  <a:pos x="T2" y="T3"/>
                </a:cxn>
                <a:cxn ang="0">
                  <a:pos x="T4" y="T5"/>
                </a:cxn>
              </a:cxnLst>
              <a:rect l="0" t="0" r="r" b="b"/>
              <a:pathLst>
                <a:path w="18" h="7">
                  <a:moveTo>
                    <a:pt x="0" y="2"/>
                  </a:moveTo>
                  <a:cubicBezTo>
                    <a:pt x="5" y="3"/>
                    <a:pt x="11" y="0"/>
                    <a:pt x="18" y="3"/>
                  </a:cubicBezTo>
                  <a:cubicBezTo>
                    <a:pt x="12" y="3"/>
                    <a:pt x="0" y="7"/>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99" name="Freeform 65">
              <a:extLst>
                <a:ext uri="{FF2B5EF4-FFF2-40B4-BE49-F238E27FC236}">
                  <a16:creationId xmlns:a16="http://schemas.microsoft.com/office/drawing/2014/main" id="{DC2CC6D4-3BBF-4F80-8F71-EE9AC62F49B2}"/>
                </a:ext>
              </a:extLst>
            </p:cNvPr>
            <p:cNvSpPr>
              <a:spLocks/>
            </p:cNvSpPr>
            <p:nvPr/>
          </p:nvSpPr>
          <p:spPr bwMode="auto">
            <a:xfrm>
              <a:off x="514" y="16"/>
              <a:ext cx="4" cy="4"/>
            </a:xfrm>
            <a:custGeom>
              <a:avLst/>
              <a:gdLst>
                <a:gd name="T0" fmla="*/ 5 w 5"/>
                <a:gd name="T1" fmla="*/ 2 h 4"/>
                <a:gd name="T2" fmla="*/ 3 w 5"/>
                <a:gd name="T3" fmla="*/ 4 h 4"/>
                <a:gd name="T4" fmla="*/ 0 w 5"/>
                <a:gd name="T5" fmla="*/ 1 h 4"/>
                <a:gd name="T6" fmla="*/ 5 w 5"/>
                <a:gd name="T7" fmla="*/ 2 h 4"/>
              </a:gdLst>
              <a:ahLst/>
              <a:cxnLst>
                <a:cxn ang="0">
                  <a:pos x="T0" y="T1"/>
                </a:cxn>
                <a:cxn ang="0">
                  <a:pos x="T2" y="T3"/>
                </a:cxn>
                <a:cxn ang="0">
                  <a:pos x="T4" y="T5"/>
                </a:cxn>
                <a:cxn ang="0">
                  <a:pos x="T6" y="T7"/>
                </a:cxn>
              </a:cxnLst>
              <a:rect l="0" t="0" r="r" b="b"/>
              <a:pathLst>
                <a:path w="5" h="4">
                  <a:moveTo>
                    <a:pt x="5" y="2"/>
                  </a:moveTo>
                  <a:cubicBezTo>
                    <a:pt x="4" y="2"/>
                    <a:pt x="4" y="4"/>
                    <a:pt x="3" y="4"/>
                  </a:cubicBezTo>
                  <a:cubicBezTo>
                    <a:pt x="3" y="2"/>
                    <a:pt x="0" y="3"/>
                    <a:pt x="0" y="1"/>
                  </a:cubicBezTo>
                  <a:cubicBezTo>
                    <a:pt x="0" y="0"/>
                    <a:pt x="5"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0" name="Freeform 66">
              <a:extLst>
                <a:ext uri="{FF2B5EF4-FFF2-40B4-BE49-F238E27FC236}">
                  <a16:creationId xmlns:a16="http://schemas.microsoft.com/office/drawing/2014/main" id="{62EE9749-FAB2-427D-B539-ED011CC68588}"/>
                </a:ext>
              </a:extLst>
            </p:cNvPr>
            <p:cNvSpPr>
              <a:spLocks/>
            </p:cNvSpPr>
            <p:nvPr/>
          </p:nvSpPr>
          <p:spPr bwMode="auto">
            <a:xfrm>
              <a:off x="475" y="27"/>
              <a:ext cx="13" cy="4"/>
            </a:xfrm>
            <a:custGeom>
              <a:avLst/>
              <a:gdLst>
                <a:gd name="T0" fmla="*/ 14 w 14"/>
                <a:gd name="T1" fmla="*/ 3 h 4"/>
                <a:gd name="T2" fmla="*/ 0 w 14"/>
                <a:gd name="T3" fmla="*/ 2 h 4"/>
                <a:gd name="T4" fmla="*/ 14 w 14"/>
                <a:gd name="T5" fmla="*/ 3 h 4"/>
              </a:gdLst>
              <a:ahLst/>
              <a:cxnLst>
                <a:cxn ang="0">
                  <a:pos x="T0" y="T1"/>
                </a:cxn>
                <a:cxn ang="0">
                  <a:pos x="T2" y="T3"/>
                </a:cxn>
                <a:cxn ang="0">
                  <a:pos x="T4" y="T5"/>
                </a:cxn>
              </a:cxnLst>
              <a:rect l="0" t="0" r="r" b="b"/>
              <a:pathLst>
                <a:path w="14" h="4">
                  <a:moveTo>
                    <a:pt x="14" y="3"/>
                  </a:moveTo>
                  <a:cubicBezTo>
                    <a:pt x="7" y="2"/>
                    <a:pt x="5" y="4"/>
                    <a:pt x="0" y="2"/>
                  </a:cubicBezTo>
                  <a:cubicBezTo>
                    <a:pt x="5" y="2"/>
                    <a:pt x="11" y="0"/>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1" name="Freeform 67">
              <a:extLst>
                <a:ext uri="{FF2B5EF4-FFF2-40B4-BE49-F238E27FC236}">
                  <a16:creationId xmlns:a16="http://schemas.microsoft.com/office/drawing/2014/main" id="{AF1FA0EF-65AB-4306-9204-B0E138296768}"/>
                </a:ext>
              </a:extLst>
            </p:cNvPr>
            <p:cNvSpPr>
              <a:spLocks/>
            </p:cNvSpPr>
            <p:nvPr/>
          </p:nvSpPr>
          <p:spPr bwMode="auto">
            <a:xfrm>
              <a:off x="430" y="22"/>
              <a:ext cx="12" cy="4"/>
            </a:xfrm>
            <a:custGeom>
              <a:avLst/>
              <a:gdLst>
                <a:gd name="T0" fmla="*/ 0 w 14"/>
                <a:gd name="T1" fmla="*/ 2 h 5"/>
                <a:gd name="T2" fmla="*/ 13 w 14"/>
                <a:gd name="T3" fmla="*/ 0 h 5"/>
                <a:gd name="T4" fmla="*/ 14 w 14"/>
                <a:gd name="T5" fmla="*/ 3 h 5"/>
                <a:gd name="T6" fmla="*/ 0 w 14"/>
                <a:gd name="T7" fmla="*/ 2 h 5"/>
              </a:gdLst>
              <a:ahLst/>
              <a:cxnLst>
                <a:cxn ang="0">
                  <a:pos x="T0" y="T1"/>
                </a:cxn>
                <a:cxn ang="0">
                  <a:pos x="T2" y="T3"/>
                </a:cxn>
                <a:cxn ang="0">
                  <a:pos x="T4" y="T5"/>
                </a:cxn>
                <a:cxn ang="0">
                  <a:pos x="T6" y="T7"/>
                </a:cxn>
              </a:cxnLst>
              <a:rect l="0" t="0" r="r" b="b"/>
              <a:pathLst>
                <a:path w="14" h="5">
                  <a:moveTo>
                    <a:pt x="0" y="2"/>
                  </a:moveTo>
                  <a:cubicBezTo>
                    <a:pt x="5" y="1"/>
                    <a:pt x="9" y="1"/>
                    <a:pt x="13" y="0"/>
                  </a:cubicBezTo>
                  <a:cubicBezTo>
                    <a:pt x="13" y="1"/>
                    <a:pt x="14" y="1"/>
                    <a:pt x="14" y="3"/>
                  </a:cubicBezTo>
                  <a:cubicBezTo>
                    <a:pt x="11" y="3"/>
                    <a:pt x="2"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2" name="Freeform 68">
              <a:extLst>
                <a:ext uri="{FF2B5EF4-FFF2-40B4-BE49-F238E27FC236}">
                  <a16:creationId xmlns:a16="http://schemas.microsoft.com/office/drawing/2014/main" id="{6CB9ED45-31D4-4CC1-89B2-4237A815F811}"/>
                </a:ext>
              </a:extLst>
            </p:cNvPr>
            <p:cNvSpPr>
              <a:spLocks/>
            </p:cNvSpPr>
            <p:nvPr/>
          </p:nvSpPr>
          <p:spPr bwMode="auto">
            <a:xfrm>
              <a:off x="441" y="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3" name="Freeform 69">
              <a:extLst>
                <a:ext uri="{FF2B5EF4-FFF2-40B4-BE49-F238E27FC236}">
                  <a16:creationId xmlns:a16="http://schemas.microsoft.com/office/drawing/2014/main" id="{80F01C4F-3A4D-43C2-AE44-7B006CCA457F}"/>
                </a:ext>
              </a:extLst>
            </p:cNvPr>
            <p:cNvSpPr>
              <a:spLocks/>
            </p:cNvSpPr>
            <p:nvPr/>
          </p:nvSpPr>
          <p:spPr bwMode="auto">
            <a:xfrm>
              <a:off x="441" y="20"/>
              <a:ext cx="24" cy="5"/>
            </a:xfrm>
            <a:custGeom>
              <a:avLst/>
              <a:gdLst>
                <a:gd name="T0" fmla="*/ 0 w 27"/>
                <a:gd name="T1" fmla="*/ 2 h 6"/>
                <a:gd name="T2" fmla="*/ 27 w 27"/>
                <a:gd name="T3" fmla="*/ 0 h 6"/>
                <a:gd name="T4" fmla="*/ 0 w 27"/>
                <a:gd name="T5" fmla="*/ 2 h 6"/>
              </a:gdLst>
              <a:ahLst/>
              <a:cxnLst>
                <a:cxn ang="0">
                  <a:pos x="T0" y="T1"/>
                </a:cxn>
                <a:cxn ang="0">
                  <a:pos x="T2" y="T3"/>
                </a:cxn>
                <a:cxn ang="0">
                  <a:pos x="T4" y="T5"/>
                </a:cxn>
              </a:cxnLst>
              <a:rect l="0" t="0" r="r" b="b"/>
              <a:pathLst>
                <a:path w="27" h="6">
                  <a:moveTo>
                    <a:pt x="0" y="2"/>
                  </a:moveTo>
                  <a:cubicBezTo>
                    <a:pt x="10" y="1"/>
                    <a:pt x="18" y="1"/>
                    <a:pt x="27" y="0"/>
                  </a:cubicBezTo>
                  <a:cubicBezTo>
                    <a:pt x="19" y="6"/>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4" name="Freeform 70">
              <a:extLst>
                <a:ext uri="{FF2B5EF4-FFF2-40B4-BE49-F238E27FC236}">
                  <a16:creationId xmlns:a16="http://schemas.microsoft.com/office/drawing/2014/main" id="{0E3D050C-A07B-4DE5-829E-37139E2E738C}"/>
                </a:ext>
              </a:extLst>
            </p:cNvPr>
            <p:cNvSpPr>
              <a:spLocks/>
            </p:cNvSpPr>
            <p:nvPr/>
          </p:nvSpPr>
          <p:spPr bwMode="auto">
            <a:xfrm>
              <a:off x="380" y="102"/>
              <a:ext cx="12" cy="2"/>
            </a:xfrm>
            <a:custGeom>
              <a:avLst/>
              <a:gdLst>
                <a:gd name="T0" fmla="*/ 12 w 14"/>
                <a:gd name="T1" fmla="*/ 1 h 3"/>
                <a:gd name="T2" fmla="*/ 9 w 14"/>
                <a:gd name="T3" fmla="*/ 2 h 3"/>
                <a:gd name="T4" fmla="*/ 4 w 14"/>
                <a:gd name="T5" fmla="*/ 2 h 3"/>
                <a:gd name="T6" fmla="*/ 14 w 14"/>
                <a:gd name="T7" fmla="*/ 1 h 3"/>
                <a:gd name="T8" fmla="*/ 12 w 14"/>
                <a:gd name="T9" fmla="*/ 1 h 3"/>
              </a:gdLst>
              <a:ahLst/>
              <a:cxnLst>
                <a:cxn ang="0">
                  <a:pos x="T0" y="T1"/>
                </a:cxn>
                <a:cxn ang="0">
                  <a:pos x="T2" y="T3"/>
                </a:cxn>
                <a:cxn ang="0">
                  <a:pos x="T4" y="T5"/>
                </a:cxn>
                <a:cxn ang="0">
                  <a:pos x="T6" y="T7"/>
                </a:cxn>
                <a:cxn ang="0">
                  <a:pos x="T8" y="T9"/>
                </a:cxn>
              </a:cxnLst>
              <a:rect l="0" t="0" r="r" b="b"/>
              <a:pathLst>
                <a:path w="14" h="3">
                  <a:moveTo>
                    <a:pt x="12" y="1"/>
                  </a:moveTo>
                  <a:cubicBezTo>
                    <a:pt x="11" y="1"/>
                    <a:pt x="10" y="2"/>
                    <a:pt x="9" y="2"/>
                  </a:cubicBezTo>
                  <a:cubicBezTo>
                    <a:pt x="7" y="0"/>
                    <a:pt x="7" y="3"/>
                    <a:pt x="4" y="2"/>
                  </a:cubicBezTo>
                  <a:cubicBezTo>
                    <a:pt x="0" y="0"/>
                    <a:pt x="11" y="0"/>
                    <a:pt x="14" y="1"/>
                  </a:cubicBezTo>
                  <a:cubicBezTo>
                    <a:pt x="14" y="1"/>
                    <a:pt x="13"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5" name="Freeform 71">
              <a:extLst>
                <a:ext uri="{FF2B5EF4-FFF2-40B4-BE49-F238E27FC236}">
                  <a16:creationId xmlns:a16="http://schemas.microsoft.com/office/drawing/2014/main" id="{B1491FD0-8364-49D1-8E5B-689CC6C70745}"/>
                </a:ext>
              </a:extLst>
            </p:cNvPr>
            <p:cNvSpPr>
              <a:spLocks/>
            </p:cNvSpPr>
            <p:nvPr/>
          </p:nvSpPr>
          <p:spPr bwMode="auto">
            <a:xfrm>
              <a:off x="357" y="102"/>
              <a:ext cx="10" cy="5"/>
            </a:xfrm>
            <a:custGeom>
              <a:avLst/>
              <a:gdLst>
                <a:gd name="T0" fmla="*/ 11 w 11"/>
                <a:gd name="T1" fmla="*/ 3 h 6"/>
                <a:gd name="T2" fmla="*/ 0 w 11"/>
                <a:gd name="T3" fmla="*/ 3 h 6"/>
                <a:gd name="T4" fmla="*/ 11 w 11"/>
                <a:gd name="T5" fmla="*/ 3 h 6"/>
              </a:gdLst>
              <a:ahLst/>
              <a:cxnLst>
                <a:cxn ang="0">
                  <a:pos x="T0" y="T1"/>
                </a:cxn>
                <a:cxn ang="0">
                  <a:pos x="T2" y="T3"/>
                </a:cxn>
                <a:cxn ang="0">
                  <a:pos x="T4" y="T5"/>
                </a:cxn>
              </a:cxnLst>
              <a:rect l="0" t="0" r="r" b="b"/>
              <a:pathLst>
                <a:path w="11" h="6">
                  <a:moveTo>
                    <a:pt x="11" y="3"/>
                  </a:moveTo>
                  <a:cubicBezTo>
                    <a:pt x="8" y="4"/>
                    <a:pt x="0" y="6"/>
                    <a:pt x="0" y="3"/>
                  </a:cubicBezTo>
                  <a:cubicBezTo>
                    <a:pt x="3" y="4"/>
                    <a:pt x="7" y="0"/>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6" name="Freeform 72">
              <a:extLst>
                <a:ext uri="{FF2B5EF4-FFF2-40B4-BE49-F238E27FC236}">
                  <a16:creationId xmlns:a16="http://schemas.microsoft.com/office/drawing/2014/main" id="{15DFD885-032F-454E-855F-8D68D4AEE003}"/>
                </a:ext>
              </a:extLst>
            </p:cNvPr>
            <p:cNvSpPr>
              <a:spLocks/>
            </p:cNvSpPr>
            <p:nvPr/>
          </p:nvSpPr>
          <p:spPr bwMode="auto">
            <a:xfrm>
              <a:off x="340" y="171"/>
              <a:ext cx="8" cy="5"/>
            </a:xfrm>
            <a:custGeom>
              <a:avLst/>
              <a:gdLst>
                <a:gd name="T0" fmla="*/ 9 w 9"/>
                <a:gd name="T1" fmla="*/ 4 h 5"/>
                <a:gd name="T2" fmla="*/ 0 w 9"/>
                <a:gd name="T3" fmla="*/ 4 h 5"/>
                <a:gd name="T4" fmla="*/ 9 w 9"/>
                <a:gd name="T5" fmla="*/ 4 h 5"/>
              </a:gdLst>
              <a:ahLst/>
              <a:cxnLst>
                <a:cxn ang="0">
                  <a:pos x="T0" y="T1"/>
                </a:cxn>
                <a:cxn ang="0">
                  <a:pos x="T2" y="T3"/>
                </a:cxn>
                <a:cxn ang="0">
                  <a:pos x="T4" y="T5"/>
                </a:cxn>
              </a:cxnLst>
              <a:rect l="0" t="0" r="r" b="b"/>
              <a:pathLst>
                <a:path w="9" h="5">
                  <a:moveTo>
                    <a:pt x="9" y="4"/>
                  </a:moveTo>
                  <a:cubicBezTo>
                    <a:pt x="5" y="3"/>
                    <a:pt x="3" y="5"/>
                    <a:pt x="0" y="4"/>
                  </a:cubicBezTo>
                  <a:cubicBezTo>
                    <a:pt x="4" y="3"/>
                    <a:pt x="7" y="0"/>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7" name="Freeform 73">
              <a:extLst>
                <a:ext uri="{FF2B5EF4-FFF2-40B4-BE49-F238E27FC236}">
                  <a16:creationId xmlns:a16="http://schemas.microsoft.com/office/drawing/2014/main" id="{07D425E9-1EAB-4EB9-9D58-21B0B64F2043}"/>
                </a:ext>
              </a:extLst>
            </p:cNvPr>
            <p:cNvSpPr>
              <a:spLocks/>
            </p:cNvSpPr>
            <p:nvPr/>
          </p:nvSpPr>
          <p:spPr bwMode="auto">
            <a:xfrm>
              <a:off x="273" y="157"/>
              <a:ext cx="7" cy="6"/>
            </a:xfrm>
            <a:custGeom>
              <a:avLst/>
              <a:gdLst>
                <a:gd name="T0" fmla="*/ 3 w 8"/>
                <a:gd name="T1" fmla="*/ 2 h 7"/>
                <a:gd name="T2" fmla="*/ 8 w 8"/>
                <a:gd name="T3" fmla="*/ 3 h 7"/>
                <a:gd name="T4" fmla="*/ 3 w 8"/>
                <a:gd name="T5" fmla="*/ 4 h 7"/>
                <a:gd name="T6" fmla="*/ 4 w 8"/>
                <a:gd name="T7" fmla="*/ 5 h 7"/>
                <a:gd name="T8" fmla="*/ 0 w 8"/>
                <a:gd name="T9" fmla="*/ 5 h 7"/>
                <a:gd name="T10" fmla="*/ 3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3" y="2"/>
                  </a:moveTo>
                  <a:cubicBezTo>
                    <a:pt x="6" y="2"/>
                    <a:pt x="6" y="0"/>
                    <a:pt x="8" y="3"/>
                  </a:cubicBezTo>
                  <a:cubicBezTo>
                    <a:pt x="5" y="3"/>
                    <a:pt x="4" y="2"/>
                    <a:pt x="3" y="4"/>
                  </a:cubicBezTo>
                  <a:cubicBezTo>
                    <a:pt x="4" y="4"/>
                    <a:pt x="4" y="4"/>
                    <a:pt x="4" y="5"/>
                  </a:cubicBezTo>
                  <a:cubicBezTo>
                    <a:pt x="3" y="5"/>
                    <a:pt x="0" y="7"/>
                    <a:pt x="0" y="5"/>
                  </a:cubicBezTo>
                  <a:cubicBezTo>
                    <a:pt x="2" y="5"/>
                    <a:pt x="3" y="4"/>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8" name="Freeform 74">
              <a:extLst>
                <a:ext uri="{FF2B5EF4-FFF2-40B4-BE49-F238E27FC236}">
                  <a16:creationId xmlns:a16="http://schemas.microsoft.com/office/drawing/2014/main" id="{28208986-A20F-411C-B115-219045205F2B}"/>
                </a:ext>
              </a:extLst>
            </p:cNvPr>
            <p:cNvSpPr>
              <a:spLocks/>
            </p:cNvSpPr>
            <p:nvPr/>
          </p:nvSpPr>
          <p:spPr bwMode="auto">
            <a:xfrm>
              <a:off x="239" y="157"/>
              <a:ext cx="12" cy="5"/>
            </a:xfrm>
            <a:custGeom>
              <a:avLst/>
              <a:gdLst>
                <a:gd name="T0" fmla="*/ 12 w 13"/>
                <a:gd name="T1" fmla="*/ 5 h 6"/>
                <a:gd name="T2" fmla="*/ 0 w 13"/>
                <a:gd name="T3" fmla="*/ 6 h 6"/>
                <a:gd name="T4" fmla="*/ 7 w 13"/>
                <a:gd name="T5" fmla="*/ 4 h 6"/>
                <a:gd name="T6" fmla="*/ 7 w 13"/>
                <a:gd name="T7" fmla="*/ 2 h 6"/>
                <a:gd name="T8" fmla="*/ 12 w 13"/>
                <a:gd name="T9" fmla="*/ 5 h 6"/>
              </a:gdLst>
              <a:ahLst/>
              <a:cxnLst>
                <a:cxn ang="0">
                  <a:pos x="T0" y="T1"/>
                </a:cxn>
                <a:cxn ang="0">
                  <a:pos x="T2" y="T3"/>
                </a:cxn>
                <a:cxn ang="0">
                  <a:pos x="T4" y="T5"/>
                </a:cxn>
                <a:cxn ang="0">
                  <a:pos x="T6" y="T7"/>
                </a:cxn>
                <a:cxn ang="0">
                  <a:pos x="T8" y="T9"/>
                </a:cxn>
              </a:cxnLst>
              <a:rect l="0" t="0" r="r" b="b"/>
              <a:pathLst>
                <a:path w="13" h="6">
                  <a:moveTo>
                    <a:pt x="12" y="5"/>
                  </a:moveTo>
                  <a:cubicBezTo>
                    <a:pt x="8" y="5"/>
                    <a:pt x="4" y="6"/>
                    <a:pt x="0" y="6"/>
                  </a:cubicBezTo>
                  <a:cubicBezTo>
                    <a:pt x="0" y="1"/>
                    <a:pt x="5" y="4"/>
                    <a:pt x="7" y="4"/>
                  </a:cubicBezTo>
                  <a:cubicBezTo>
                    <a:pt x="7" y="3"/>
                    <a:pt x="6" y="3"/>
                    <a:pt x="7" y="2"/>
                  </a:cubicBezTo>
                  <a:cubicBezTo>
                    <a:pt x="7" y="5"/>
                    <a:pt x="13" y="0"/>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09" name="Freeform 75">
              <a:extLst>
                <a:ext uri="{FF2B5EF4-FFF2-40B4-BE49-F238E27FC236}">
                  <a16:creationId xmlns:a16="http://schemas.microsoft.com/office/drawing/2014/main" id="{69212497-5D40-4C06-BA8B-D290A4A1B710}"/>
                </a:ext>
              </a:extLst>
            </p:cNvPr>
            <p:cNvSpPr>
              <a:spLocks/>
            </p:cNvSpPr>
            <p:nvPr/>
          </p:nvSpPr>
          <p:spPr bwMode="auto">
            <a:xfrm>
              <a:off x="204" y="188"/>
              <a:ext cx="9" cy="3"/>
            </a:xfrm>
            <a:custGeom>
              <a:avLst/>
              <a:gdLst>
                <a:gd name="T0" fmla="*/ 7 w 10"/>
                <a:gd name="T1" fmla="*/ 4 h 4"/>
                <a:gd name="T2" fmla="*/ 1 w 10"/>
                <a:gd name="T3" fmla="*/ 2 h 4"/>
                <a:gd name="T4" fmla="*/ 7 w 10"/>
                <a:gd name="T5" fmla="*/ 4 h 4"/>
              </a:gdLst>
              <a:ahLst/>
              <a:cxnLst>
                <a:cxn ang="0">
                  <a:pos x="T0" y="T1"/>
                </a:cxn>
                <a:cxn ang="0">
                  <a:pos x="T2" y="T3"/>
                </a:cxn>
                <a:cxn ang="0">
                  <a:pos x="T4" y="T5"/>
                </a:cxn>
              </a:cxnLst>
              <a:rect l="0" t="0" r="r" b="b"/>
              <a:pathLst>
                <a:path w="10" h="4">
                  <a:moveTo>
                    <a:pt x="7" y="4"/>
                  </a:moveTo>
                  <a:cubicBezTo>
                    <a:pt x="7" y="3"/>
                    <a:pt x="0" y="4"/>
                    <a:pt x="1" y="2"/>
                  </a:cubicBezTo>
                  <a:cubicBezTo>
                    <a:pt x="2" y="3"/>
                    <a:pt x="10" y="0"/>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0" name="Freeform 76">
              <a:extLst>
                <a:ext uri="{FF2B5EF4-FFF2-40B4-BE49-F238E27FC236}">
                  <a16:creationId xmlns:a16="http://schemas.microsoft.com/office/drawing/2014/main" id="{B1888C85-9D2A-456A-8CA2-3D8074323A5F}"/>
                </a:ext>
              </a:extLst>
            </p:cNvPr>
            <p:cNvSpPr>
              <a:spLocks/>
            </p:cNvSpPr>
            <p:nvPr/>
          </p:nvSpPr>
          <p:spPr bwMode="auto">
            <a:xfrm>
              <a:off x="71" y="185"/>
              <a:ext cx="12" cy="3"/>
            </a:xfrm>
            <a:custGeom>
              <a:avLst/>
              <a:gdLst>
                <a:gd name="T0" fmla="*/ 14 w 14"/>
                <a:gd name="T1" fmla="*/ 2 h 3"/>
                <a:gd name="T2" fmla="*/ 14 w 14"/>
                <a:gd name="T3" fmla="*/ 2 h 3"/>
              </a:gdLst>
              <a:ahLst/>
              <a:cxnLst>
                <a:cxn ang="0">
                  <a:pos x="T0" y="T1"/>
                </a:cxn>
                <a:cxn ang="0">
                  <a:pos x="T2" y="T3"/>
                </a:cxn>
              </a:cxnLst>
              <a:rect l="0" t="0" r="r" b="b"/>
              <a:pathLst>
                <a:path w="14" h="3">
                  <a:moveTo>
                    <a:pt x="14" y="2"/>
                  </a:moveTo>
                  <a:cubicBezTo>
                    <a:pt x="0" y="3"/>
                    <a:pt x="14"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1" name="Freeform 77">
              <a:extLst>
                <a:ext uri="{FF2B5EF4-FFF2-40B4-BE49-F238E27FC236}">
                  <a16:creationId xmlns:a16="http://schemas.microsoft.com/office/drawing/2014/main" id="{4035CF93-DD87-44DA-87B7-236EBD667CB6}"/>
                </a:ext>
              </a:extLst>
            </p:cNvPr>
            <p:cNvSpPr>
              <a:spLocks/>
            </p:cNvSpPr>
            <p:nvPr/>
          </p:nvSpPr>
          <p:spPr bwMode="auto">
            <a:xfrm>
              <a:off x="827" y="10"/>
              <a:ext cx="49" cy="8"/>
            </a:xfrm>
            <a:custGeom>
              <a:avLst/>
              <a:gdLst>
                <a:gd name="T0" fmla="*/ 52 w 55"/>
                <a:gd name="T1" fmla="*/ 5 h 9"/>
                <a:gd name="T2" fmla="*/ 50 w 55"/>
                <a:gd name="T3" fmla="*/ 1 h 9"/>
                <a:gd name="T4" fmla="*/ 51 w 55"/>
                <a:gd name="T5" fmla="*/ 5 h 9"/>
                <a:gd name="T6" fmla="*/ 46 w 55"/>
                <a:gd name="T7" fmla="*/ 3 h 9"/>
                <a:gd name="T8" fmla="*/ 43 w 55"/>
                <a:gd name="T9" fmla="*/ 4 h 9"/>
                <a:gd name="T10" fmla="*/ 0 w 55"/>
                <a:gd name="T11" fmla="*/ 9 h 9"/>
                <a:gd name="T12" fmla="*/ 0 w 55"/>
                <a:gd name="T13" fmla="*/ 5 h 9"/>
                <a:gd name="T14" fmla="*/ 21 w 55"/>
                <a:gd name="T15" fmla="*/ 5 h 9"/>
                <a:gd name="T16" fmla="*/ 25 w 55"/>
                <a:gd name="T17" fmla="*/ 2 h 9"/>
                <a:gd name="T18" fmla="*/ 54 w 55"/>
                <a:gd name="T19" fmla="*/ 0 h 9"/>
                <a:gd name="T20" fmla="*/ 52 w 55"/>
                <a:gd name="T2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9">
                  <a:moveTo>
                    <a:pt x="52" y="5"/>
                  </a:moveTo>
                  <a:cubicBezTo>
                    <a:pt x="52" y="3"/>
                    <a:pt x="51" y="1"/>
                    <a:pt x="50" y="1"/>
                  </a:cubicBezTo>
                  <a:cubicBezTo>
                    <a:pt x="50" y="4"/>
                    <a:pt x="49" y="3"/>
                    <a:pt x="51" y="5"/>
                  </a:cubicBezTo>
                  <a:cubicBezTo>
                    <a:pt x="48" y="6"/>
                    <a:pt x="47" y="4"/>
                    <a:pt x="46" y="3"/>
                  </a:cubicBezTo>
                  <a:cubicBezTo>
                    <a:pt x="46" y="8"/>
                    <a:pt x="43" y="4"/>
                    <a:pt x="43" y="4"/>
                  </a:cubicBezTo>
                  <a:cubicBezTo>
                    <a:pt x="34" y="9"/>
                    <a:pt x="9" y="9"/>
                    <a:pt x="0" y="9"/>
                  </a:cubicBezTo>
                  <a:cubicBezTo>
                    <a:pt x="0" y="8"/>
                    <a:pt x="0" y="7"/>
                    <a:pt x="0" y="5"/>
                  </a:cubicBezTo>
                  <a:cubicBezTo>
                    <a:pt x="8" y="4"/>
                    <a:pt x="19" y="2"/>
                    <a:pt x="21" y="5"/>
                  </a:cubicBezTo>
                  <a:cubicBezTo>
                    <a:pt x="20" y="3"/>
                    <a:pt x="23" y="2"/>
                    <a:pt x="25" y="2"/>
                  </a:cubicBezTo>
                  <a:cubicBezTo>
                    <a:pt x="33" y="1"/>
                    <a:pt x="48" y="1"/>
                    <a:pt x="54" y="0"/>
                  </a:cubicBezTo>
                  <a:cubicBezTo>
                    <a:pt x="55" y="3"/>
                    <a:pt x="53" y="3"/>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2" name="Freeform 78">
              <a:extLst>
                <a:ext uri="{FF2B5EF4-FFF2-40B4-BE49-F238E27FC236}">
                  <a16:creationId xmlns:a16="http://schemas.microsoft.com/office/drawing/2014/main" id="{2A32040F-F0CB-41AF-9348-14CC7304223A}"/>
                </a:ext>
              </a:extLst>
            </p:cNvPr>
            <p:cNvSpPr>
              <a:spLocks/>
            </p:cNvSpPr>
            <p:nvPr/>
          </p:nvSpPr>
          <p:spPr bwMode="auto">
            <a:xfrm>
              <a:off x="715" y="12"/>
              <a:ext cx="26" cy="9"/>
            </a:xfrm>
            <a:custGeom>
              <a:avLst/>
              <a:gdLst>
                <a:gd name="T0" fmla="*/ 5 w 29"/>
                <a:gd name="T1" fmla="*/ 4 h 10"/>
                <a:gd name="T2" fmla="*/ 2 w 29"/>
                <a:gd name="T3" fmla="*/ 5 h 10"/>
                <a:gd name="T4" fmla="*/ 29 w 29"/>
                <a:gd name="T5" fmla="*/ 2 h 10"/>
                <a:gd name="T6" fmla="*/ 1 w 29"/>
                <a:gd name="T7" fmla="*/ 10 h 10"/>
                <a:gd name="T8" fmla="*/ 5 w 29"/>
                <a:gd name="T9" fmla="*/ 4 h 10"/>
              </a:gdLst>
              <a:ahLst/>
              <a:cxnLst>
                <a:cxn ang="0">
                  <a:pos x="T0" y="T1"/>
                </a:cxn>
                <a:cxn ang="0">
                  <a:pos x="T2" y="T3"/>
                </a:cxn>
                <a:cxn ang="0">
                  <a:pos x="T4" y="T5"/>
                </a:cxn>
                <a:cxn ang="0">
                  <a:pos x="T6" y="T7"/>
                </a:cxn>
                <a:cxn ang="0">
                  <a:pos x="T8" y="T9"/>
                </a:cxn>
              </a:cxnLst>
              <a:rect l="0" t="0" r="r" b="b"/>
              <a:pathLst>
                <a:path w="29" h="10">
                  <a:moveTo>
                    <a:pt x="5" y="4"/>
                  </a:moveTo>
                  <a:cubicBezTo>
                    <a:pt x="4" y="4"/>
                    <a:pt x="3" y="7"/>
                    <a:pt x="2" y="5"/>
                  </a:cubicBezTo>
                  <a:cubicBezTo>
                    <a:pt x="5" y="2"/>
                    <a:pt x="23" y="0"/>
                    <a:pt x="29" y="2"/>
                  </a:cubicBezTo>
                  <a:cubicBezTo>
                    <a:pt x="22" y="5"/>
                    <a:pt x="14" y="10"/>
                    <a:pt x="1" y="10"/>
                  </a:cubicBezTo>
                  <a:cubicBezTo>
                    <a:pt x="0" y="6"/>
                    <a:pt x="6" y="8"/>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3" name="Freeform 79">
              <a:extLst>
                <a:ext uri="{FF2B5EF4-FFF2-40B4-BE49-F238E27FC236}">
                  <a16:creationId xmlns:a16="http://schemas.microsoft.com/office/drawing/2014/main" id="{EC99796A-900D-4DE7-B721-C5E541669938}"/>
                </a:ext>
              </a:extLst>
            </p:cNvPr>
            <p:cNvSpPr>
              <a:spLocks/>
            </p:cNvSpPr>
            <p:nvPr/>
          </p:nvSpPr>
          <p:spPr bwMode="auto">
            <a:xfrm>
              <a:off x="704" y="88"/>
              <a:ext cx="23" cy="6"/>
            </a:xfrm>
            <a:custGeom>
              <a:avLst/>
              <a:gdLst>
                <a:gd name="T0" fmla="*/ 15 w 26"/>
                <a:gd name="T1" fmla="*/ 3 h 7"/>
                <a:gd name="T2" fmla="*/ 14 w 26"/>
                <a:gd name="T3" fmla="*/ 3 h 7"/>
                <a:gd name="T4" fmla="*/ 10 w 26"/>
                <a:gd name="T5" fmla="*/ 3 h 7"/>
                <a:gd name="T6" fmla="*/ 26 w 26"/>
                <a:gd name="T7" fmla="*/ 1 h 7"/>
                <a:gd name="T8" fmla="*/ 15 w 26"/>
                <a:gd name="T9" fmla="*/ 3 h 7"/>
              </a:gdLst>
              <a:ahLst/>
              <a:cxnLst>
                <a:cxn ang="0">
                  <a:pos x="T0" y="T1"/>
                </a:cxn>
                <a:cxn ang="0">
                  <a:pos x="T2" y="T3"/>
                </a:cxn>
                <a:cxn ang="0">
                  <a:pos x="T4" y="T5"/>
                </a:cxn>
                <a:cxn ang="0">
                  <a:pos x="T6" y="T7"/>
                </a:cxn>
                <a:cxn ang="0">
                  <a:pos x="T8" y="T9"/>
                </a:cxn>
              </a:cxnLst>
              <a:rect l="0" t="0" r="r" b="b"/>
              <a:pathLst>
                <a:path w="26" h="7">
                  <a:moveTo>
                    <a:pt x="15" y="3"/>
                  </a:moveTo>
                  <a:cubicBezTo>
                    <a:pt x="16" y="7"/>
                    <a:pt x="11" y="5"/>
                    <a:pt x="14" y="3"/>
                  </a:cubicBezTo>
                  <a:cubicBezTo>
                    <a:pt x="9" y="4"/>
                    <a:pt x="0" y="4"/>
                    <a:pt x="10" y="3"/>
                  </a:cubicBezTo>
                  <a:cubicBezTo>
                    <a:pt x="15" y="3"/>
                    <a:pt x="22" y="0"/>
                    <a:pt x="26" y="1"/>
                  </a:cubicBezTo>
                  <a:cubicBezTo>
                    <a:pt x="24" y="4"/>
                    <a:pt x="18" y="6"/>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4" name="Freeform 80">
              <a:extLst>
                <a:ext uri="{FF2B5EF4-FFF2-40B4-BE49-F238E27FC236}">
                  <a16:creationId xmlns:a16="http://schemas.microsoft.com/office/drawing/2014/main" id="{1BF63C72-A93B-41F0-9D4E-54BD726FFDEF}"/>
                </a:ext>
              </a:extLst>
            </p:cNvPr>
            <p:cNvSpPr>
              <a:spLocks/>
            </p:cNvSpPr>
            <p:nvPr/>
          </p:nvSpPr>
          <p:spPr bwMode="auto">
            <a:xfrm>
              <a:off x="565" y="7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5" name="Freeform 81">
              <a:extLst>
                <a:ext uri="{FF2B5EF4-FFF2-40B4-BE49-F238E27FC236}">
                  <a16:creationId xmlns:a16="http://schemas.microsoft.com/office/drawing/2014/main" id="{76099F87-5776-4554-A018-390EA6015A5B}"/>
                </a:ext>
              </a:extLst>
            </p:cNvPr>
            <p:cNvSpPr>
              <a:spLocks noEditPoints="1"/>
            </p:cNvSpPr>
            <p:nvPr/>
          </p:nvSpPr>
          <p:spPr bwMode="auto">
            <a:xfrm>
              <a:off x="567" y="66"/>
              <a:ext cx="93" cy="11"/>
            </a:xfrm>
            <a:custGeom>
              <a:avLst/>
              <a:gdLst>
                <a:gd name="T0" fmla="*/ 88 w 104"/>
                <a:gd name="T1" fmla="*/ 4 h 13"/>
                <a:gd name="T2" fmla="*/ 79 w 104"/>
                <a:gd name="T3" fmla="*/ 5 h 13"/>
                <a:gd name="T4" fmla="*/ 78 w 104"/>
                <a:gd name="T5" fmla="*/ 2 h 13"/>
                <a:gd name="T6" fmla="*/ 66 w 104"/>
                <a:gd name="T7" fmla="*/ 3 h 13"/>
                <a:gd name="T8" fmla="*/ 73 w 104"/>
                <a:gd name="T9" fmla="*/ 4 h 13"/>
                <a:gd name="T10" fmla="*/ 31 w 104"/>
                <a:gd name="T11" fmla="*/ 3 h 13"/>
                <a:gd name="T12" fmla="*/ 32 w 104"/>
                <a:gd name="T13" fmla="*/ 5 h 13"/>
                <a:gd name="T14" fmla="*/ 2 w 104"/>
                <a:gd name="T15" fmla="*/ 8 h 13"/>
                <a:gd name="T16" fmla="*/ 0 w 104"/>
                <a:gd name="T17" fmla="*/ 13 h 13"/>
                <a:gd name="T18" fmla="*/ 103 w 104"/>
                <a:gd name="T19" fmla="*/ 5 h 13"/>
                <a:gd name="T20" fmla="*/ 102 w 104"/>
                <a:gd name="T21" fmla="*/ 0 h 13"/>
                <a:gd name="T22" fmla="*/ 87 w 104"/>
                <a:gd name="T23" fmla="*/ 1 h 13"/>
                <a:gd name="T24" fmla="*/ 88 w 104"/>
                <a:gd name="T25" fmla="*/ 4 h 13"/>
                <a:gd name="T26" fmla="*/ 89 w 104"/>
                <a:gd name="T27" fmla="*/ 3 h 13"/>
                <a:gd name="T28" fmla="*/ 97 w 104"/>
                <a:gd name="T29" fmla="*/ 4 h 13"/>
                <a:gd name="T30" fmla="*/ 89 w 104"/>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3">
                  <a:moveTo>
                    <a:pt x="88" y="4"/>
                  </a:moveTo>
                  <a:cubicBezTo>
                    <a:pt x="85" y="4"/>
                    <a:pt x="82" y="5"/>
                    <a:pt x="79" y="5"/>
                  </a:cubicBezTo>
                  <a:cubicBezTo>
                    <a:pt x="78" y="5"/>
                    <a:pt x="78" y="3"/>
                    <a:pt x="78" y="2"/>
                  </a:cubicBezTo>
                  <a:cubicBezTo>
                    <a:pt x="74" y="4"/>
                    <a:pt x="71" y="2"/>
                    <a:pt x="66" y="3"/>
                  </a:cubicBezTo>
                  <a:cubicBezTo>
                    <a:pt x="67" y="6"/>
                    <a:pt x="70" y="4"/>
                    <a:pt x="73" y="4"/>
                  </a:cubicBezTo>
                  <a:cubicBezTo>
                    <a:pt x="63" y="8"/>
                    <a:pt x="44" y="4"/>
                    <a:pt x="31" y="3"/>
                  </a:cubicBezTo>
                  <a:cubicBezTo>
                    <a:pt x="31" y="4"/>
                    <a:pt x="32" y="4"/>
                    <a:pt x="32" y="5"/>
                  </a:cubicBezTo>
                  <a:cubicBezTo>
                    <a:pt x="25" y="7"/>
                    <a:pt x="13" y="8"/>
                    <a:pt x="2" y="8"/>
                  </a:cubicBezTo>
                  <a:cubicBezTo>
                    <a:pt x="0" y="8"/>
                    <a:pt x="1" y="12"/>
                    <a:pt x="0" y="13"/>
                  </a:cubicBezTo>
                  <a:cubicBezTo>
                    <a:pt x="31" y="13"/>
                    <a:pt x="76" y="7"/>
                    <a:pt x="103" y="5"/>
                  </a:cubicBezTo>
                  <a:cubicBezTo>
                    <a:pt x="104" y="2"/>
                    <a:pt x="102" y="3"/>
                    <a:pt x="102" y="0"/>
                  </a:cubicBezTo>
                  <a:cubicBezTo>
                    <a:pt x="96" y="1"/>
                    <a:pt x="95" y="1"/>
                    <a:pt x="87" y="1"/>
                  </a:cubicBezTo>
                  <a:cubicBezTo>
                    <a:pt x="87" y="3"/>
                    <a:pt x="88" y="3"/>
                    <a:pt x="88" y="4"/>
                  </a:cubicBezTo>
                  <a:close/>
                  <a:moveTo>
                    <a:pt x="89" y="3"/>
                  </a:moveTo>
                  <a:cubicBezTo>
                    <a:pt x="92" y="3"/>
                    <a:pt x="96" y="1"/>
                    <a:pt x="97" y="4"/>
                  </a:cubicBezTo>
                  <a:cubicBezTo>
                    <a:pt x="94" y="4"/>
                    <a:pt x="91" y="5"/>
                    <a:pt x="8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sp>
          <p:nvSpPr>
            <p:cNvPr id="116" name="Freeform 82">
              <a:extLst>
                <a:ext uri="{FF2B5EF4-FFF2-40B4-BE49-F238E27FC236}">
                  <a16:creationId xmlns:a16="http://schemas.microsoft.com/office/drawing/2014/main" id="{4F85BB75-EB79-4C55-8530-BDFF30A9B338}"/>
                </a:ext>
              </a:extLst>
            </p:cNvPr>
            <p:cNvSpPr>
              <a:spLocks/>
            </p:cNvSpPr>
            <p:nvPr/>
          </p:nvSpPr>
          <p:spPr bwMode="auto">
            <a:xfrm>
              <a:off x="532" y="104"/>
              <a:ext cx="22" cy="6"/>
            </a:xfrm>
            <a:custGeom>
              <a:avLst/>
              <a:gdLst>
                <a:gd name="T0" fmla="*/ 0 w 24"/>
                <a:gd name="T1" fmla="*/ 4 h 6"/>
                <a:gd name="T2" fmla="*/ 24 w 24"/>
                <a:gd name="T3" fmla="*/ 1 h 6"/>
                <a:gd name="T4" fmla="*/ 0 w 24"/>
                <a:gd name="T5" fmla="*/ 4 h 6"/>
              </a:gdLst>
              <a:ahLst/>
              <a:cxnLst>
                <a:cxn ang="0">
                  <a:pos x="T0" y="T1"/>
                </a:cxn>
                <a:cxn ang="0">
                  <a:pos x="T2" y="T3"/>
                </a:cxn>
                <a:cxn ang="0">
                  <a:pos x="T4" y="T5"/>
                </a:cxn>
              </a:cxnLst>
              <a:rect l="0" t="0" r="r" b="b"/>
              <a:pathLst>
                <a:path w="24" h="6">
                  <a:moveTo>
                    <a:pt x="0" y="4"/>
                  </a:moveTo>
                  <a:cubicBezTo>
                    <a:pt x="8" y="1"/>
                    <a:pt x="17" y="0"/>
                    <a:pt x="24" y="1"/>
                  </a:cubicBezTo>
                  <a:cubicBezTo>
                    <a:pt x="16" y="4"/>
                    <a:pt x="6" y="6"/>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方正苏新诗柳楷简体" panose="02000000000000000000" pitchFamily="2" charset="-122"/>
                <a:ea typeface="方正苏新诗柳楷简体" panose="02000000000000000000" pitchFamily="2" charset="-122"/>
              </a:endParaRPr>
            </a:p>
          </p:txBody>
        </p:sp>
      </p:grpSp>
      <p:sp>
        <p:nvSpPr>
          <p:cNvPr id="2" name="文本框 1">
            <a:extLst>
              <a:ext uri="{FF2B5EF4-FFF2-40B4-BE49-F238E27FC236}">
                <a16:creationId xmlns:a16="http://schemas.microsoft.com/office/drawing/2014/main" id="{46B667D4-5772-4F8E-A54A-67FA1030B7FF}"/>
              </a:ext>
            </a:extLst>
          </p:cNvPr>
          <p:cNvSpPr txBox="1"/>
          <p:nvPr/>
        </p:nvSpPr>
        <p:spPr>
          <a:xfrm>
            <a:off x="-559043" y="-196696"/>
            <a:ext cx="1327844" cy="7171194"/>
          </a:xfrm>
          <a:prstGeom prst="rect">
            <a:avLst/>
          </a:prstGeom>
          <a:noFill/>
        </p:spPr>
        <p:txBody>
          <a:bodyPr wrap="square" rtlCol="0">
            <a:spAutoFit/>
          </a:bodyPr>
          <a:lstStyle/>
          <a:p>
            <a:r>
              <a:rPr lang="zh-CN" altLang="en-US" sz="11500" smtClean="0">
                <a:solidFill>
                  <a:srgbClr val="F2C663">
                    <a:alpha val="11000"/>
                  </a:srgbClr>
                </a:solidFill>
                <a:latin typeface="方正苏新诗柳楷简体" panose="02000000000000000000" pitchFamily="2" charset="-122"/>
                <a:ea typeface="方正苏新诗柳楷简体" panose="02000000000000000000" pitchFamily="2" charset="-122"/>
              </a:rPr>
              <a:t>源代码③</a:t>
            </a:r>
            <a:endParaRPr lang="zh-CN" altLang="en-US" sz="11500" dirty="0">
              <a:solidFill>
                <a:srgbClr val="F2C663">
                  <a:alpha val="11000"/>
                </a:srgbClr>
              </a:solidFill>
              <a:latin typeface="方正苏新诗柳楷简体" panose="02000000000000000000" pitchFamily="2" charset="-122"/>
              <a:ea typeface="方正苏新诗柳楷简体" panose="02000000000000000000" pitchFamily="2" charset="-122"/>
            </a:endParaRPr>
          </a:p>
        </p:txBody>
      </p:sp>
      <p:grpSp>
        <p:nvGrpSpPr>
          <p:cNvPr id="9" name="组合 8">
            <a:extLst>
              <a:ext uri="{FF2B5EF4-FFF2-40B4-BE49-F238E27FC236}">
                <a16:creationId xmlns:a16="http://schemas.microsoft.com/office/drawing/2014/main" id="{0B4DAD02-DAEE-46E5-BFD0-4C16A2965DF1}"/>
              </a:ext>
            </a:extLst>
          </p:cNvPr>
          <p:cNvGrpSpPr/>
          <p:nvPr/>
        </p:nvGrpSpPr>
        <p:grpSpPr>
          <a:xfrm>
            <a:off x="5948388" y="64758"/>
            <a:ext cx="6243612" cy="6654622"/>
            <a:chOff x="4821585" y="1896483"/>
            <a:chExt cx="6243612" cy="6654622"/>
          </a:xfrm>
        </p:grpSpPr>
        <p:sp>
          <p:nvSpPr>
            <p:cNvPr id="4" name="椭圆 3">
              <a:extLst>
                <a:ext uri="{FF2B5EF4-FFF2-40B4-BE49-F238E27FC236}">
                  <a16:creationId xmlns:a16="http://schemas.microsoft.com/office/drawing/2014/main" id="{0383954D-CF3F-412A-9312-61438E717796}"/>
                </a:ext>
              </a:extLst>
            </p:cNvPr>
            <p:cNvSpPr/>
            <p:nvPr/>
          </p:nvSpPr>
          <p:spPr>
            <a:xfrm>
              <a:off x="4821585" y="1896483"/>
              <a:ext cx="422031" cy="422031"/>
            </a:xfrm>
            <a:prstGeom prst="ellipse">
              <a:avLst/>
            </a:prstGeom>
            <a:solidFill>
              <a:srgbClr val="C9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A2237"/>
                  </a:solidFill>
                  <a:latin typeface="方正苏新诗柳楷简体" panose="02000000000000000000" pitchFamily="2" charset="-122"/>
                  <a:ea typeface="方正苏新诗柳楷简体" panose="02000000000000000000" pitchFamily="2" charset="-122"/>
                </a:rPr>
                <a:t>叁</a:t>
              </a:r>
            </a:p>
          </p:txBody>
        </p:sp>
        <p:sp>
          <p:nvSpPr>
            <p:cNvPr id="8" name="文本框 7">
              <a:extLst>
                <a:ext uri="{FF2B5EF4-FFF2-40B4-BE49-F238E27FC236}">
                  <a16:creationId xmlns:a16="http://schemas.microsoft.com/office/drawing/2014/main" id="{CAEFD7C5-4C8F-4274-B0A4-00190D930861}"/>
                </a:ext>
              </a:extLst>
            </p:cNvPr>
            <p:cNvSpPr txBox="1"/>
            <p:nvPr/>
          </p:nvSpPr>
          <p:spPr>
            <a:xfrm>
              <a:off x="5442175" y="2318630"/>
              <a:ext cx="5623022" cy="6232475"/>
            </a:xfrm>
            <a:prstGeom prst="rect">
              <a:avLst/>
            </a:prstGeom>
            <a:noFill/>
          </p:spPr>
          <p:txBody>
            <a:bodyPr wrap="square" rtlCol="0">
              <a:spAutoFit/>
            </a:bodyPr>
            <a:lstStyle/>
            <a:p>
              <a:pPr>
                <a:lnSpc>
                  <a:spcPct val="150000"/>
                </a:lnSpc>
              </a:pP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EntryDelFolderPath </a:t>
              </a:r>
              <a:r>
                <a:rPr lang="en-US" altLang="zh-CN" sz="1400">
                  <a:solidFill>
                    <a:schemeClr val="bg1"/>
                  </a:solidFill>
                  <a:latin typeface="方正苏新诗柳楷简体" panose="02000000000000000000" pitchFamily="2" charset="-122"/>
                  <a:ea typeface="方正苏新诗柳楷简体" panose="02000000000000000000" pitchFamily="2" charset="-122"/>
                </a:rPr>
                <a:t>= tk.Entry(root)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EntryDelFolderPath.place(relx=0.1,rely=0.40,relwidth=0.8)</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ChkBtnEmptyFolder = tk.Checkbutton(root,text='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删除空文件夹</a:t>
              </a:r>
              <a:r>
                <a:rPr lang="en-US" altLang="zh-CN" sz="1400">
                  <a:solidFill>
                    <a:schemeClr val="bg1"/>
                  </a:solidFill>
                  <a:latin typeface="方正苏新诗柳楷简体" panose="02000000000000000000" pitchFamily="2" charset="-122"/>
                  <a:ea typeface="方正苏新诗柳楷简体" panose="02000000000000000000" pitchFamily="2" charset="-122"/>
                </a:rPr>
                <a:t>',variable = folderVar,onvalue = 1,offvalue = 0)  #ChkBtnEmptyFolder</a:t>
              </a:r>
              <a:r>
                <a:rPr lang="zh-CN" altLang="en-US" sz="1400">
                  <a:solidFill>
                    <a:schemeClr val="bg1"/>
                  </a:solidFill>
                  <a:latin typeface="方正苏新诗柳楷简体" panose="02000000000000000000" pitchFamily="2" charset="-122"/>
                  <a:ea typeface="方正苏新诗柳楷简体" panose="02000000000000000000" pitchFamily="2" charset="-122"/>
                </a:rPr>
                <a:t>绑定了</a:t>
              </a:r>
              <a:r>
                <a:rPr lang="en-US" altLang="zh-CN" sz="1400">
                  <a:solidFill>
                    <a:schemeClr val="bg1"/>
                  </a:solidFill>
                  <a:latin typeface="方正苏新诗柳楷简体" panose="02000000000000000000" pitchFamily="2" charset="-122"/>
                  <a:ea typeface="方正苏新诗柳楷简体" panose="02000000000000000000" pitchFamily="2" charset="-122"/>
                </a:rPr>
                <a:t>folderVar</a:t>
              </a:r>
              <a:r>
                <a:rPr lang="zh-CN" altLang="en-US" sz="1400">
                  <a:solidFill>
                    <a:schemeClr val="bg1"/>
                  </a:solidFill>
                  <a:latin typeface="方正苏新诗柳楷简体" panose="02000000000000000000" pitchFamily="2" charset="-122"/>
                  <a:ea typeface="方正苏新诗柳楷简体" panose="02000000000000000000" pitchFamily="2" charset="-122"/>
                </a:rPr>
                <a:t>值对象，选中时为</a:t>
              </a:r>
              <a:r>
                <a:rPr lang="en-US" altLang="zh-CN" sz="1400">
                  <a:solidFill>
                    <a:schemeClr val="bg1"/>
                  </a:solidFill>
                  <a:latin typeface="方正苏新诗柳楷简体" panose="02000000000000000000" pitchFamily="2" charset="-122"/>
                  <a:ea typeface="方正苏新诗柳楷简体" panose="02000000000000000000" pitchFamily="2" charset="-122"/>
                </a:rPr>
                <a:t>1</a:t>
              </a:r>
              <a:r>
                <a:rPr lang="zh-CN" altLang="en-US" sz="1400">
                  <a:solidFill>
                    <a:schemeClr val="bg1"/>
                  </a:solidFill>
                  <a:latin typeface="方正苏新诗柳楷简体" panose="02000000000000000000" pitchFamily="2" charset="-122"/>
                  <a:ea typeface="方正苏新诗柳楷简体" panose="02000000000000000000" pitchFamily="2" charset="-122"/>
                </a:rPr>
                <a:t>反之</a:t>
              </a:r>
              <a:r>
                <a:rPr lang="en-US" altLang="zh-CN" sz="1400">
                  <a:solidFill>
                    <a:schemeClr val="bg1"/>
                  </a:solidFill>
                  <a:latin typeface="方正苏新诗柳楷简体" panose="02000000000000000000" pitchFamily="2" charset="-122"/>
                  <a:ea typeface="方正苏新诗柳楷简体" panose="02000000000000000000" pitchFamily="2" charset="-122"/>
                </a:rPr>
                <a:t>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ChkBtnEmptyFolder.place(relx=0.1,rely=0.50)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ChkBtnEmptyFiles = tk.Checkbutton(root,text='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删除空文件</a:t>
              </a:r>
              <a:r>
                <a:rPr lang="en-US" altLang="zh-CN" sz="1400">
                  <a:solidFill>
                    <a:schemeClr val="bg1"/>
                  </a:solidFill>
                  <a:latin typeface="方正苏新诗柳楷简体" panose="02000000000000000000" pitchFamily="2" charset="-122"/>
                  <a:ea typeface="方正苏新诗柳楷简体" panose="02000000000000000000" pitchFamily="2" charset="-122"/>
                </a:rPr>
                <a:t>',variable = filesVar,onvalue = 1,offvalue = 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ChkBtnEmptyFiles.place(relx=0.35,rely=0.50)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ChkBtnCpp = tk.Checkbutton(root,text='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a:t>
              </a:r>
              <a:r>
                <a:rPr lang="en-US" altLang="zh-CN" sz="1400">
                  <a:solidFill>
                    <a:schemeClr val="bg1"/>
                  </a:solidFill>
                  <a:latin typeface="方正苏新诗柳楷简体" panose="02000000000000000000" pitchFamily="2" charset="-122"/>
                  <a:ea typeface="方正苏新诗柳楷简体" panose="02000000000000000000" pitchFamily="2" charset="-122"/>
                </a:rPr>
                <a:t>C++</a:t>
              </a:r>
              <a:r>
                <a:rPr lang="zh-CN" altLang="en-US" sz="1400">
                  <a:solidFill>
                    <a:schemeClr val="bg1"/>
                  </a:solidFill>
                  <a:latin typeface="方正苏新诗柳楷简体" panose="02000000000000000000" pitchFamily="2" charset="-122"/>
                  <a:ea typeface="方正苏新诗柳楷简体" panose="02000000000000000000" pitchFamily="2" charset="-122"/>
                </a:rPr>
                <a:t>调试文件</a:t>
              </a:r>
              <a:r>
                <a:rPr lang="en-US" altLang="zh-CN" sz="1400">
                  <a:solidFill>
                    <a:schemeClr val="bg1"/>
                  </a:solidFill>
                  <a:latin typeface="方正苏新诗柳楷简体" panose="02000000000000000000" pitchFamily="2" charset="-122"/>
                  <a:ea typeface="方正苏新诗柳楷简体" panose="02000000000000000000" pitchFamily="2" charset="-122"/>
                </a:rPr>
                <a:t>',variable = CppVar,onvalue = 1,offvalue = 0,command=CppClick)  #Checkbox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控件绑定</a:t>
              </a:r>
              <a:r>
                <a:rPr lang="en-US" altLang="zh-CN" sz="1400">
                  <a:solidFill>
                    <a:schemeClr val="bg1"/>
                  </a:solidFill>
                  <a:latin typeface="方正苏新诗柳楷简体" panose="02000000000000000000" pitchFamily="2" charset="-122"/>
                  <a:ea typeface="方正苏新诗柳楷简体" panose="02000000000000000000" pitchFamily="2" charset="-122"/>
                </a:rPr>
                <a:t>CppClick</a:t>
              </a:r>
              <a:r>
                <a:rPr lang="zh-CN" altLang="en-US" sz="1400">
                  <a:solidFill>
                    <a:schemeClr val="bg1"/>
                  </a:solidFill>
                  <a:latin typeface="方正苏新诗柳楷简体" panose="02000000000000000000" pitchFamily="2" charset="-122"/>
                  <a:ea typeface="方正苏新诗柳楷简体" panose="02000000000000000000" pitchFamily="2" charset="-122"/>
                </a:rPr>
                <a:t>函数</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ChkBtnCpp.place(relx=0.6,rely=0.50)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BtnDel = tk.Button(root,text="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a:t>
              </a:r>
              <a:r>
                <a:rPr lang="en-US" altLang="zh-CN" sz="1400">
                  <a:solidFill>
                    <a:schemeClr val="bg1"/>
                  </a:solidFill>
                  <a:latin typeface="方正苏新诗柳楷简体" panose="02000000000000000000" pitchFamily="2" charset="-122"/>
                  <a:ea typeface="方正苏新诗柳楷简体" panose="02000000000000000000" pitchFamily="2" charset="-122"/>
                </a:rPr>
                <a:t>",command=click)  #</a:t>
              </a:r>
              <a:r>
                <a:rPr lang="zh-CN" altLang="en-US" sz="1400">
                  <a:solidFill>
                    <a:schemeClr val="bg1"/>
                  </a:solidFill>
                  <a:latin typeface="方正苏新诗柳楷简体" panose="02000000000000000000" pitchFamily="2" charset="-122"/>
                  <a:ea typeface="方正苏新诗柳楷简体" panose="02000000000000000000" pitchFamily="2" charset="-122"/>
                </a:rPr>
                <a:t>按钮控件绑定</a:t>
              </a:r>
              <a:r>
                <a:rPr lang="en-US" altLang="zh-CN" sz="1400">
                  <a:solidFill>
                    <a:schemeClr val="bg1"/>
                  </a:solidFill>
                  <a:latin typeface="方正苏新诗柳楷简体" panose="02000000000000000000" pitchFamily="2" charset="-122"/>
                  <a:ea typeface="方正苏新诗柳楷简体" panose="02000000000000000000" pitchFamily="2" charset="-122"/>
                </a:rPr>
                <a:t>click</a:t>
              </a:r>
              <a:r>
                <a:rPr lang="zh-CN" altLang="en-US" sz="1400">
                  <a:solidFill>
                    <a:schemeClr val="bg1"/>
                  </a:solidFill>
                  <a:latin typeface="方正苏新诗柳楷简体" panose="02000000000000000000" pitchFamily="2" charset="-122"/>
                  <a:ea typeface="方正苏新诗柳楷简体" panose="02000000000000000000" pitchFamily="2" charset="-122"/>
                </a:rPr>
                <a:t>函数</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BtnDel.place(relx=0.3,rely=0.60,relwidth=0.4)</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outText = tk.Text(root)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outText.place(relx=0.1,rely=0.70,relwidth=0.8,relheight=0.25)</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root.mainloop()</a:t>
              </a:r>
              <a:endParaRPr lang="en-US" altLang="zh-CN" sz="1400" dirty="0">
                <a:solidFill>
                  <a:schemeClr val="bg1"/>
                </a:solidFill>
                <a:latin typeface="方正苏新诗柳楷简体" panose="02000000000000000000" pitchFamily="2" charset="-122"/>
                <a:ea typeface="方正苏新诗柳楷简体" panose="02000000000000000000" pitchFamily="2" charset="-122"/>
              </a:endParaRPr>
            </a:p>
          </p:txBody>
        </p:sp>
      </p:grpSp>
      <p:grpSp>
        <p:nvGrpSpPr>
          <p:cNvPr id="10" name="组合 9">
            <a:extLst>
              <a:ext uri="{FF2B5EF4-FFF2-40B4-BE49-F238E27FC236}">
                <a16:creationId xmlns:a16="http://schemas.microsoft.com/office/drawing/2014/main" id="{6A983624-52CC-4534-8A06-A080A66A62D3}"/>
              </a:ext>
            </a:extLst>
          </p:cNvPr>
          <p:cNvGrpSpPr/>
          <p:nvPr/>
        </p:nvGrpSpPr>
        <p:grpSpPr>
          <a:xfrm>
            <a:off x="906205" y="88228"/>
            <a:ext cx="4848782" cy="6971704"/>
            <a:chOff x="882604" y="1887258"/>
            <a:chExt cx="3903785" cy="6971704"/>
          </a:xfrm>
        </p:grpSpPr>
        <p:sp>
          <p:nvSpPr>
            <p:cNvPr id="14" name="文本框 13">
              <a:extLst>
                <a:ext uri="{FF2B5EF4-FFF2-40B4-BE49-F238E27FC236}">
                  <a16:creationId xmlns:a16="http://schemas.microsoft.com/office/drawing/2014/main" id="{F8AD5C5D-38E4-4EEF-88BD-D4AADD5FF0A5}"/>
                </a:ext>
              </a:extLst>
            </p:cNvPr>
            <p:cNvSpPr txBox="1"/>
            <p:nvPr/>
          </p:nvSpPr>
          <p:spPr>
            <a:xfrm>
              <a:off x="1529497" y="1887258"/>
              <a:ext cx="3086054" cy="369332"/>
            </a:xfrm>
            <a:prstGeom prst="rect">
              <a:avLst/>
            </a:prstGeom>
            <a:noFill/>
          </p:spPr>
          <p:txBody>
            <a:bodyPr vert="horz" wrap="none" rtlCol="0">
              <a:spAutoFit/>
            </a:bodyPr>
            <a:lstStyle/>
            <a:p>
              <a:r>
                <a:rPr lang="zh-CN" altLang="en-US" smtClean="0">
                  <a:solidFill>
                    <a:srgbClr val="F2C663"/>
                  </a:solidFill>
                  <a:latin typeface="方正苏新诗柳楷简体" panose="02000000000000000000" pitchFamily="2" charset="-122"/>
                  <a:ea typeface="方正苏新诗柳楷简体" panose="02000000000000000000" pitchFamily="2" charset="-122"/>
                </a:rPr>
                <a:t>源代码③</a:t>
              </a:r>
              <a:r>
                <a:rPr lang="en-US" altLang="zh-CN" smtClean="0">
                  <a:solidFill>
                    <a:srgbClr val="F2C663"/>
                  </a:solidFill>
                  <a:latin typeface="方正苏新诗柳楷简体" panose="02000000000000000000" pitchFamily="2" charset="-122"/>
                  <a:ea typeface="方正苏新诗柳楷简体" panose="02000000000000000000" pitchFamily="2" charset="-122"/>
                </a:rPr>
                <a:t>--</a:t>
              </a:r>
              <a:r>
                <a:rPr lang="zh-CN" altLang="en-US" smtClean="0">
                  <a:solidFill>
                    <a:srgbClr val="F2C663"/>
                  </a:solidFill>
                  <a:latin typeface="方正苏新诗柳楷简体" panose="02000000000000000000" pitchFamily="2" charset="-122"/>
                  <a:ea typeface="方正苏新诗柳楷简体" panose="02000000000000000000" pitchFamily="2" charset="-122"/>
                </a:rPr>
                <a:t>控件布局及事件函数绑定</a:t>
              </a:r>
              <a:endParaRPr lang="zh-CN" altLang="en-US" dirty="0">
                <a:solidFill>
                  <a:srgbClr val="F2C663"/>
                </a:solidFill>
                <a:latin typeface="方正苏新诗柳楷简体" panose="02000000000000000000" pitchFamily="2" charset="-122"/>
                <a:ea typeface="方正苏新诗柳楷简体" panose="02000000000000000000" pitchFamily="2" charset="-122"/>
              </a:endParaRPr>
            </a:p>
          </p:txBody>
        </p:sp>
        <p:sp>
          <p:nvSpPr>
            <p:cNvPr id="12" name="文本框 11">
              <a:extLst>
                <a:ext uri="{FF2B5EF4-FFF2-40B4-BE49-F238E27FC236}">
                  <a16:creationId xmlns:a16="http://schemas.microsoft.com/office/drawing/2014/main" id="{F2042450-9239-429D-A0D5-38C9EE71FA09}"/>
                </a:ext>
              </a:extLst>
            </p:cNvPr>
            <p:cNvSpPr txBox="1"/>
            <p:nvPr/>
          </p:nvSpPr>
          <p:spPr>
            <a:xfrm>
              <a:off x="882604" y="2303321"/>
              <a:ext cx="3903785" cy="6555641"/>
            </a:xfrm>
            <a:prstGeom prst="rect">
              <a:avLst/>
            </a:prstGeom>
            <a:noFill/>
          </p:spPr>
          <p:txBody>
            <a:bodyPr wrap="square" rtlCol="0">
              <a:spAutoFit/>
            </a:bodyPr>
            <a:lstStyle/>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root = tk.Tk()</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filesVar = tk.IntVar(0)  #files</a:t>
              </a:r>
              <a:r>
                <a:rPr lang="zh-CN" altLang="en-US" sz="1400">
                  <a:solidFill>
                    <a:schemeClr val="bg1"/>
                  </a:solidFill>
                  <a:latin typeface="方正苏新诗柳楷简体" panose="02000000000000000000" pitchFamily="2" charset="-122"/>
                  <a:ea typeface="方正苏新诗柳楷简体" panose="02000000000000000000" pitchFamily="2" charset="-122"/>
                </a:rPr>
                <a:t>的</a:t>
              </a:r>
              <a:r>
                <a:rPr lang="en-US" altLang="zh-CN" sz="1400">
                  <a:solidFill>
                    <a:schemeClr val="bg1"/>
                  </a:solidFill>
                  <a:latin typeface="方正苏新诗柳楷简体" panose="02000000000000000000" pitchFamily="2" charset="-122"/>
                  <a:ea typeface="方正苏新诗柳楷简体" panose="02000000000000000000" pitchFamily="2" charset="-122"/>
                </a:rPr>
                <a:t>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有无选上的标志</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folderVar = tk.IntVar(0)  #folder</a:t>
              </a:r>
              <a:r>
                <a:rPr lang="zh-CN" altLang="en-US" sz="1400">
                  <a:solidFill>
                    <a:schemeClr val="bg1"/>
                  </a:solidFill>
                  <a:latin typeface="方正苏新诗柳楷简体" panose="02000000000000000000" pitchFamily="2" charset="-122"/>
                  <a:ea typeface="方正苏新诗柳楷简体" panose="02000000000000000000" pitchFamily="2" charset="-122"/>
                </a:rPr>
                <a:t>的</a:t>
              </a:r>
              <a:r>
                <a:rPr lang="en-US" altLang="zh-CN" sz="1400">
                  <a:solidFill>
                    <a:schemeClr val="bg1"/>
                  </a:solidFill>
                  <a:latin typeface="方正苏新诗柳楷简体" panose="02000000000000000000" pitchFamily="2" charset="-122"/>
                  <a:ea typeface="方正苏新诗柳楷简体" panose="02000000000000000000" pitchFamily="2" charset="-122"/>
                </a:rPr>
                <a:t>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有无选上的标志</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CppVar = tk.IntVar(0)  #Cpp</a:t>
              </a:r>
              <a:r>
                <a:rPr lang="zh-CN" altLang="en-US" sz="1400">
                  <a:solidFill>
                    <a:schemeClr val="bg1"/>
                  </a:solidFill>
                  <a:latin typeface="方正苏新诗柳楷简体" panose="02000000000000000000" pitchFamily="2" charset="-122"/>
                  <a:ea typeface="方正苏新诗柳楷简体" panose="02000000000000000000" pitchFamily="2" charset="-122"/>
                </a:rPr>
                <a:t>的</a:t>
              </a:r>
              <a:r>
                <a:rPr lang="en-US" altLang="zh-CN" sz="1400">
                  <a:solidFill>
                    <a:schemeClr val="bg1"/>
                  </a:solidFill>
                  <a:latin typeface="方正苏新诗柳楷简体" panose="02000000000000000000" pitchFamily="2" charset="-122"/>
                  <a:ea typeface="方正苏新诗柳楷简体" panose="02000000000000000000" pitchFamily="2" charset="-122"/>
                </a:rPr>
                <a:t>checkbox</a:t>
              </a:r>
              <a:r>
                <a:rPr lang="zh-CN" altLang="en-US" sz="1400">
                  <a:solidFill>
                    <a:schemeClr val="bg1"/>
                  </a:solidFill>
                  <a:latin typeface="方正苏新诗柳楷简体" panose="02000000000000000000" pitchFamily="2" charset="-122"/>
                  <a:ea typeface="方正苏新诗柳楷简体" panose="02000000000000000000" pitchFamily="2" charset="-122"/>
                </a:rPr>
                <a:t>有无选上的标志</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root.title('Python</a:t>
              </a:r>
              <a:r>
                <a:rPr lang="zh-CN" altLang="en-US" sz="1400">
                  <a:solidFill>
                    <a:schemeClr val="bg1"/>
                  </a:solidFill>
                  <a:latin typeface="方正苏新诗柳楷简体" panose="02000000000000000000" pitchFamily="2" charset="-122"/>
                  <a:ea typeface="方正苏新诗柳楷简体" panose="02000000000000000000" pitchFamily="2" charset="-122"/>
                </a:rPr>
                <a:t>小程序之删除特定文件与文件夹</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root.geometry('400x400')</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lbFolderPath = tk.Label(root,text='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请输入文件夹路径</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默认当前文件夹</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lbFolderPath.place(relx=0.1,rely=0.05)</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EntryFolderPath = tk.Entry(root)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EntryFolderPath.place(relx=0.1,rely=0.10,relwidth=0.8)</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lbFilesPath = tk.Label(root,text='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请输入需删除文件的后缀名</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例</a:t>
              </a:r>
              <a:r>
                <a:rPr lang="en-US" altLang="zh-CN" sz="1400">
                  <a:solidFill>
                    <a:schemeClr val="bg1"/>
                  </a:solidFill>
                  <a:latin typeface="方正苏新诗柳楷简体" panose="02000000000000000000" pitchFamily="2" charset="-122"/>
                  <a:ea typeface="方正苏新诗柳楷简体" panose="02000000000000000000" pitchFamily="2" charset="-122"/>
                </a:rPr>
                <a:t>:.exe,.txt[</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删除多个用“</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隔开</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lbFilesPath.place(relx=0.1,rely=0.20</a:t>
              </a:r>
              <a:r>
                <a:rPr lang="en-US" altLang="zh-CN" sz="1400" smtClean="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EntryFilesPath = tk.Entry(root)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EntryFilesPath.place(relx=0.1,rely=0.25,relwidth=0.8)</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lbDelFolderPath = tk.Label(root,text='</a:t>
              </a:r>
              <a:r>
                <a:rPr lang="zh-CN" altLang="en-US" sz="1400">
                  <a:solidFill>
                    <a:schemeClr val="bg1"/>
                  </a:solidFill>
                  <a:latin typeface="方正苏新诗柳楷简体" panose="02000000000000000000" pitchFamily="2" charset="-122"/>
                  <a:ea typeface="方正苏新诗柳楷简体" panose="02000000000000000000" pitchFamily="2" charset="-122"/>
                </a:rPr>
                <a:t>请输入需删除的文件夹名</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删除多个用“</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隔开</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r>
                <a:rPr lang="zh-CN" altLang="en-US" sz="1400">
                  <a:solidFill>
                    <a:schemeClr val="bg1"/>
                  </a:solidFill>
                  <a:latin typeface="方正苏新诗柳楷简体" panose="02000000000000000000" pitchFamily="2" charset="-122"/>
                  <a:ea typeface="方正苏新诗柳楷简体" panose="02000000000000000000" pitchFamily="2" charset="-122"/>
                </a:rPr>
                <a:t>：</a:t>
              </a:r>
              <a:r>
                <a:rPr lang="en-US" altLang="zh-CN" sz="1400">
                  <a:solidFill>
                    <a:schemeClr val="bg1"/>
                  </a:solidFill>
                  <a:latin typeface="方正苏新诗柳楷简体" panose="02000000000000000000" pitchFamily="2" charset="-122"/>
                  <a:ea typeface="方正苏新诗柳楷简体" panose="02000000000000000000" pitchFamily="2" charset="-122"/>
                </a:rPr>
                <a:t>')</a:t>
              </a:r>
            </a:p>
            <a:p>
              <a:pPr>
                <a:lnSpc>
                  <a:spcPct val="150000"/>
                </a:lnSpc>
              </a:pPr>
              <a:r>
                <a:rPr lang="en-US" altLang="zh-CN" sz="1400">
                  <a:solidFill>
                    <a:schemeClr val="bg1"/>
                  </a:solidFill>
                  <a:latin typeface="方正苏新诗柳楷简体" panose="02000000000000000000" pitchFamily="2" charset="-122"/>
                  <a:ea typeface="方正苏新诗柳楷简体" panose="02000000000000000000" pitchFamily="2" charset="-122"/>
                </a:rPr>
                <a:t>lbDelFolderPath.place(relx=0.1,rely=0.35)</a:t>
              </a:r>
            </a:p>
            <a:p>
              <a:pPr>
                <a:lnSpc>
                  <a:spcPct val="150000"/>
                </a:lnSpc>
              </a:pPr>
              <a:endParaRPr lang="en-US" altLang="zh-CN" sz="1400">
                <a:solidFill>
                  <a:schemeClr val="bg1"/>
                </a:solidFill>
                <a:latin typeface="方正苏新诗柳楷简体" panose="02000000000000000000" pitchFamily="2" charset="-122"/>
                <a:ea typeface="方正苏新诗柳楷简体" panose="02000000000000000000" pitchFamily="2" charset="-122"/>
              </a:endParaRPr>
            </a:p>
          </p:txBody>
        </p:sp>
      </p:grpSp>
      <p:sp>
        <p:nvSpPr>
          <p:cNvPr id="117" name="矩形 116">
            <a:extLst>
              <a:ext uri="{FF2B5EF4-FFF2-40B4-BE49-F238E27FC236}">
                <a16:creationId xmlns:a16="http://schemas.microsoft.com/office/drawing/2014/main" id="{4283B2F0-DFA6-4F3C-AA3B-E9EF0EAD8C82}"/>
              </a:ext>
            </a:extLst>
          </p:cNvPr>
          <p:cNvSpPr/>
          <p:nvPr/>
        </p:nvSpPr>
        <p:spPr>
          <a:xfrm flipH="1">
            <a:off x="7260022" y="2750528"/>
            <a:ext cx="6560411" cy="4107472"/>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苏新诗柳楷简体" panose="02000000000000000000" pitchFamily="2" charset="-122"/>
              <a:ea typeface="方正苏新诗柳楷简体" panose="02000000000000000000" pitchFamily="2" charset="-122"/>
            </a:endParaRPr>
          </a:p>
        </p:txBody>
      </p:sp>
    </p:spTree>
    <p:extLst>
      <p:ext uri="{BB962C8B-B14F-4D97-AF65-F5344CB8AC3E}">
        <p14:creationId xmlns:p14="http://schemas.microsoft.com/office/powerpoint/2010/main" val="350981340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PPT充电站">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5xj0yx2">
      <a:majorFont>
        <a:latin typeface="Arial"/>
        <a:ea typeface="新蒂下午茶体"/>
        <a:cs typeface=""/>
      </a:majorFont>
      <a:minorFont>
        <a:latin typeface="Arial"/>
        <a:ea typeface="新蒂下午茶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TotalTime>
  <Words>3279</Words>
  <Application>Microsoft Office PowerPoint</Application>
  <PresentationFormat>宽屏</PresentationFormat>
  <Paragraphs>310</Paragraphs>
  <Slides>19</Slides>
  <Notes>19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Aparajita</vt:lpstr>
      <vt:lpstr>等线</vt:lpstr>
      <vt:lpstr>方正苏新诗柳楷简体</vt:lpstr>
      <vt:lpstr>新蒂下午茶体</vt:lpstr>
      <vt:lpstr>Arial</vt:lpstr>
      <vt:lpstr>PPT充电站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PPT充电站</dc:creator>
  <cp:lastModifiedBy>陈 智升</cp:lastModifiedBy>
  <cp:revision>35</cp:revision>
  <dcterms:created xsi:type="dcterms:W3CDTF">2017-08-18T03:02:00Z</dcterms:created>
  <dcterms:modified xsi:type="dcterms:W3CDTF">2019-12-21T10:07:25Z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